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Lst>
  <p:notesMasterIdLst>
    <p:notesMasterId r:id="rId28"/>
  </p:notesMasterIdLst>
  <p:sldIdLst>
    <p:sldId id="257" r:id="rId6"/>
    <p:sldId id="608" r:id="rId7"/>
    <p:sldId id="612" r:id="rId8"/>
    <p:sldId id="609" r:id="rId9"/>
    <p:sldId id="377" r:id="rId10"/>
    <p:sldId id="616" r:id="rId11"/>
    <p:sldId id="378" r:id="rId12"/>
    <p:sldId id="384" r:id="rId13"/>
    <p:sldId id="370" r:id="rId14"/>
    <p:sldId id="606" r:id="rId15"/>
    <p:sldId id="605" r:id="rId16"/>
    <p:sldId id="611" r:id="rId17"/>
    <p:sldId id="360" r:id="rId18"/>
    <p:sldId id="379" r:id="rId19"/>
    <p:sldId id="602" r:id="rId20"/>
    <p:sldId id="615" r:id="rId21"/>
    <p:sldId id="283" r:id="rId22"/>
    <p:sldId id="607" r:id="rId23"/>
    <p:sldId id="614" r:id="rId24"/>
    <p:sldId id="300" r:id="rId25"/>
    <p:sldId id="269" r:id="rId26"/>
    <p:sldId id="35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8E0155-D6AA-49CA-9C22-6EC26EE6BC67}">
          <p14:sldIdLst>
            <p14:sldId id="257"/>
            <p14:sldId id="608"/>
            <p14:sldId id="612"/>
            <p14:sldId id="609"/>
            <p14:sldId id="377"/>
            <p14:sldId id="616"/>
            <p14:sldId id="378"/>
            <p14:sldId id="384"/>
            <p14:sldId id="370"/>
            <p14:sldId id="606"/>
            <p14:sldId id="605"/>
            <p14:sldId id="611"/>
            <p14:sldId id="360"/>
          </p14:sldIdLst>
        </p14:section>
        <p14:section name="Untitled Section" id="{AB8AA6ED-1C3B-4CBB-BBE1-54A420FF1593}">
          <p14:sldIdLst>
            <p14:sldId id="379"/>
            <p14:sldId id="602"/>
            <p14:sldId id="615"/>
            <p14:sldId id="283"/>
            <p14:sldId id="607"/>
            <p14:sldId id="614"/>
            <p14:sldId id="300"/>
            <p14:sldId id="269"/>
            <p14:sldId id="3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AF2"/>
    <a:srgbClr val="4AA8D2"/>
    <a:srgbClr val="8BC5FF"/>
    <a:srgbClr val="086096"/>
    <a:srgbClr val="0070C0"/>
    <a:srgbClr val="FFFFFF"/>
    <a:srgbClr val="000000"/>
    <a:srgbClr val="243DF8"/>
    <a:srgbClr val="3092BE"/>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E12C9E-A05B-4FA6-9303-C7460AF2BB1D}" v="73" dt="2020-01-15T20:55:47.5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92" autoAdjust="0"/>
    <p:restoredTop sz="87554" autoAdjust="0"/>
  </p:normalViewPr>
  <p:slideViewPr>
    <p:cSldViewPr snapToGrid="0">
      <p:cViewPr varScale="1">
        <p:scale>
          <a:sx n="132" d="100"/>
          <a:sy n="132" d="100"/>
        </p:scale>
        <p:origin x="708" y="96"/>
      </p:cViewPr>
      <p:guideLst>
        <p:guide orient="horz" pos="2160"/>
        <p:guide pos="2880"/>
      </p:guideLst>
    </p:cSldViewPr>
  </p:slideViewPr>
  <p:outlineViewPr>
    <p:cViewPr>
      <p:scale>
        <a:sx n="33" d="100"/>
        <a:sy n="33" d="100"/>
      </p:scale>
      <p:origin x="0" y="9666"/>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6" d="100"/>
          <a:sy n="86" d="100"/>
        </p:scale>
        <p:origin x="319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Dodds" userId="39f31ee0-d475-48f0-b79e-7bff7568c89c" providerId="ADAL" clId="{B3E12C9E-A05B-4FA6-9303-C7460AF2BB1D}"/>
    <pc:docChg chg="undo custSel addSld delSld modSld sldOrd modSection">
      <pc:chgData name="David Dodds" userId="39f31ee0-d475-48f0-b79e-7bff7568c89c" providerId="ADAL" clId="{B3E12C9E-A05B-4FA6-9303-C7460AF2BB1D}" dt="2020-01-15T22:08:26.248" v="930" actId="20577"/>
      <pc:docMkLst>
        <pc:docMk/>
      </pc:docMkLst>
      <pc:sldChg chg="modSp">
        <pc:chgData name="David Dodds" userId="39f31ee0-d475-48f0-b79e-7bff7568c89c" providerId="ADAL" clId="{B3E12C9E-A05B-4FA6-9303-C7460AF2BB1D}" dt="2020-01-12T22:39:36.226" v="0" actId="1076"/>
        <pc:sldMkLst>
          <pc:docMk/>
          <pc:sldMk cId="1425637667" sldId="257"/>
        </pc:sldMkLst>
        <pc:spChg chg="mod">
          <ac:chgData name="David Dodds" userId="39f31ee0-d475-48f0-b79e-7bff7568c89c" providerId="ADAL" clId="{B3E12C9E-A05B-4FA6-9303-C7460AF2BB1D}" dt="2020-01-12T22:39:36.226" v="0" actId="1076"/>
          <ac:spMkLst>
            <pc:docMk/>
            <pc:sldMk cId="1425637667" sldId="257"/>
            <ac:spMk id="9" creationId="{00000000-0000-0000-0000-000000000000}"/>
          </ac:spMkLst>
        </pc:spChg>
      </pc:sldChg>
      <pc:sldChg chg="modSp">
        <pc:chgData name="David Dodds" userId="39f31ee0-d475-48f0-b79e-7bff7568c89c" providerId="ADAL" clId="{B3E12C9E-A05B-4FA6-9303-C7460AF2BB1D}" dt="2020-01-14T13:54:59.858" v="373" actId="1076"/>
        <pc:sldMkLst>
          <pc:docMk/>
          <pc:sldMk cId="0" sldId="300"/>
        </pc:sldMkLst>
        <pc:spChg chg="mod">
          <ac:chgData name="David Dodds" userId="39f31ee0-d475-48f0-b79e-7bff7568c89c" providerId="ADAL" clId="{B3E12C9E-A05B-4FA6-9303-C7460AF2BB1D}" dt="2020-01-14T13:54:49.131" v="372" actId="6549"/>
          <ac:spMkLst>
            <pc:docMk/>
            <pc:sldMk cId="0" sldId="300"/>
            <ac:spMk id="2" creationId="{00000000-0000-0000-0000-000000000000}"/>
          </ac:spMkLst>
        </pc:spChg>
        <pc:spChg chg="mod">
          <ac:chgData name="David Dodds" userId="39f31ee0-d475-48f0-b79e-7bff7568c89c" providerId="ADAL" clId="{B3E12C9E-A05B-4FA6-9303-C7460AF2BB1D}" dt="2020-01-14T13:54:59.858" v="373" actId="1076"/>
          <ac:spMkLst>
            <pc:docMk/>
            <pc:sldMk cId="0" sldId="300"/>
            <ac:spMk id="3" creationId="{00000000-0000-0000-0000-000000000000}"/>
          </ac:spMkLst>
        </pc:spChg>
      </pc:sldChg>
      <pc:sldChg chg="delSp modSp">
        <pc:chgData name="David Dodds" userId="39f31ee0-d475-48f0-b79e-7bff7568c89c" providerId="ADAL" clId="{B3E12C9E-A05B-4FA6-9303-C7460AF2BB1D}" dt="2020-01-14T13:56:33.469" v="390" actId="1076"/>
        <pc:sldMkLst>
          <pc:docMk/>
          <pc:sldMk cId="2346239216" sldId="377"/>
        </pc:sldMkLst>
        <pc:spChg chg="mod">
          <ac:chgData name="David Dodds" userId="39f31ee0-d475-48f0-b79e-7bff7568c89c" providerId="ADAL" clId="{B3E12C9E-A05B-4FA6-9303-C7460AF2BB1D}" dt="2020-01-14T13:55:47.313" v="374" actId="6549"/>
          <ac:spMkLst>
            <pc:docMk/>
            <pc:sldMk cId="2346239216" sldId="377"/>
            <ac:spMk id="2" creationId="{00000000-0000-0000-0000-000000000000}"/>
          </ac:spMkLst>
        </pc:spChg>
        <pc:spChg chg="del">
          <ac:chgData name="David Dodds" userId="39f31ee0-d475-48f0-b79e-7bff7568c89c" providerId="ADAL" clId="{B3E12C9E-A05B-4FA6-9303-C7460AF2BB1D}" dt="2020-01-14T13:55:51.701" v="375" actId="478"/>
          <ac:spMkLst>
            <pc:docMk/>
            <pc:sldMk cId="2346239216" sldId="377"/>
            <ac:spMk id="9" creationId="{00000000-0000-0000-0000-000000000000}"/>
          </ac:spMkLst>
        </pc:spChg>
        <pc:spChg chg="del">
          <ac:chgData name="David Dodds" userId="39f31ee0-d475-48f0-b79e-7bff7568c89c" providerId="ADAL" clId="{B3E12C9E-A05B-4FA6-9303-C7460AF2BB1D}" dt="2020-01-14T13:56:09.250" v="380" actId="478"/>
          <ac:spMkLst>
            <pc:docMk/>
            <pc:sldMk cId="2346239216" sldId="377"/>
            <ac:spMk id="10" creationId="{00000000-0000-0000-0000-000000000000}"/>
          </ac:spMkLst>
        </pc:spChg>
        <pc:picChg chg="mod">
          <ac:chgData name="David Dodds" userId="39f31ee0-d475-48f0-b79e-7bff7568c89c" providerId="ADAL" clId="{B3E12C9E-A05B-4FA6-9303-C7460AF2BB1D}" dt="2020-01-14T13:56:33.469" v="390" actId="1076"/>
          <ac:picMkLst>
            <pc:docMk/>
            <pc:sldMk cId="2346239216" sldId="377"/>
            <ac:picMk id="4" creationId="{CDE460FF-9C48-404A-8251-37B0E5BB8CDC}"/>
          </ac:picMkLst>
        </pc:picChg>
        <pc:picChg chg="del">
          <ac:chgData name="David Dodds" userId="39f31ee0-d475-48f0-b79e-7bff7568c89c" providerId="ADAL" clId="{B3E12C9E-A05B-4FA6-9303-C7460AF2BB1D}" dt="2020-01-13T15:13:35.175" v="70" actId="478"/>
          <ac:picMkLst>
            <pc:docMk/>
            <pc:sldMk cId="2346239216" sldId="377"/>
            <ac:picMk id="6" creationId="{00000000-0000-0000-0000-000000000000}"/>
          </ac:picMkLst>
        </pc:picChg>
        <pc:picChg chg="mod">
          <ac:chgData name="David Dodds" userId="39f31ee0-d475-48f0-b79e-7bff7568c89c" providerId="ADAL" clId="{B3E12C9E-A05B-4FA6-9303-C7460AF2BB1D}" dt="2020-01-14T13:56:23.027" v="386" actId="1076"/>
          <ac:picMkLst>
            <pc:docMk/>
            <pc:sldMk cId="2346239216" sldId="377"/>
            <ac:picMk id="8" creationId="{00000000-0000-0000-0000-000000000000}"/>
          </ac:picMkLst>
        </pc:picChg>
        <pc:picChg chg="mod">
          <ac:chgData name="David Dodds" userId="39f31ee0-d475-48f0-b79e-7bff7568c89c" providerId="ADAL" clId="{B3E12C9E-A05B-4FA6-9303-C7460AF2BB1D}" dt="2020-01-14T13:56:28.309" v="388" actId="1076"/>
          <ac:picMkLst>
            <pc:docMk/>
            <pc:sldMk cId="2346239216" sldId="377"/>
            <ac:picMk id="11" creationId="{00000000-0000-0000-0000-000000000000}"/>
          </ac:picMkLst>
        </pc:picChg>
      </pc:sldChg>
      <pc:sldChg chg="addSp modSp">
        <pc:chgData name="David Dodds" userId="39f31ee0-d475-48f0-b79e-7bff7568c89c" providerId="ADAL" clId="{B3E12C9E-A05B-4FA6-9303-C7460AF2BB1D}" dt="2020-01-14T13:33:25.798" v="245" actId="14100"/>
        <pc:sldMkLst>
          <pc:docMk/>
          <pc:sldMk cId="2235248779" sldId="378"/>
        </pc:sldMkLst>
        <pc:spChg chg="mod">
          <ac:chgData name="David Dodds" userId="39f31ee0-d475-48f0-b79e-7bff7568c89c" providerId="ADAL" clId="{B3E12C9E-A05B-4FA6-9303-C7460AF2BB1D}" dt="2020-01-14T13:33:25.798" v="245" actId="14100"/>
          <ac:spMkLst>
            <pc:docMk/>
            <pc:sldMk cId="2235248779" sldId="378"/>
            <ac:spMk id="12" creationId="{00000000-0000-0000-0000-000000000000}"/>
          </ac:spMkLst>
        </pc:spChg>
        <pc:picChg chg="mod">
          <ac:chgData name="David Dodds" userId="39f31ee0-d475-48f0-b79e-7bff7568c89c" providerId="ADAL" clId="{B3E12C9E-A05B-4FA6-9303-C7460AF2BB1D}" dt="2020-01-14T13:33:12.243" v="243" actId="1076"/>
          <ac:picMkLst>
            <pc:docMk/>
            <pc:sldMk cId="2235248779" sldId="378"/>
            <ac:picMk id="3" creationId="{00000000-0000-0000-0000-000000000000}"/>
          </ac:picMkLst>
        </pc:picChg>
        <pc:picChg chg="mod">
          <ac:chgData name="David Dodds" userId="39f31ee0-d475-48f0-b79e-7bff7568c89c" providerId="ADAL" clId="{B3E12C9E-A05B-4FA6-9303-C7460AF2BB1D}" dt="2020-01-14T13:32:33.039" v="238" actId="1076"/>
          <ac:picMkLst>
            <pc:docMk/>
            <pc:sldMk cId="2235248779" sldId="378"/>
            <ac:picMk id="6" creationId="{0E3341E3-BF6F-452C-A6A3-DE59E55F1072}"/>
          </ac:picMkLst>
        </pc:picChg>
        <pc:picChg chg="add mod">
          <ac:chgData name="David Dodds" userId="39f31ee0-d475-48f0-b79e-7bff7568c89c" providerId="ADAL" clId="{B3E12C9E-A05B-4FA6-9303-C7460AF2BB1D}" dt="2020-01-14T13:32:29.599" v="237" actId="14100"/>
          <ac:picMkLst>
            <pc:docMk/>
            <pc:sldMk cId="2235248779" sldId="378"/>
            <ac:picMk id="8" creationId="{514D3F4A-1F10-4F28-84CF-4D0D5C8DEF4A}"/>
          </ac:picMkLst>
        </pc:picChg>
        <pc:picChg chg="mod">
          <ac:chgData name="David Dodds" userId="39f31ee0-d475-48f0-b79e-7bff7568c89c" providerId="ADAL" clId="{B3E12C9E-A05B-4FA6-9303-C7460AF2BB1D}" dt="2020-01-14T13:32:45.189" v="240" actId="1076"/>
          <ac:picMkLst>
            <pc:docMk/>
            <pc:sldMk cId="2235248779" sldId="378"/>
            <ac:picMk id="14" creationId="{00000000-0000-0000-0000-000000000000}"/>
          </ac:picMkLst>
        </pc:picChg>
        <pc:picChg chg="mod">
          <ac:chgData name="David Dodds" userId="39f31ee0-d475-48f0-b79e-7bff7568c89c" providerId="ADAL" clId="{B3E12C9E-A05B-4FA6-9303-C7460AF2BB1D}" dt="2020-01-14T13:32:38.622" v="239" actId="1076"/>
          <ac:picMkLst>
            <pc:docMk/>
            <pc:sldMk cId="2235248779" sldId="378"/>
            <ac:picMk id="15" creationId="{00000000-0000-0000-0000-000000000000}"/>
          </ac:picMkLst>
        </pc:picChg>
      </pc:sldChg>
      <pc:sldChg chg="modSp">
        <pc:chgData name="David Dodds" userId="39f31ee0-d475-48f0-b79e-7bff7568c89c" providerId="ADAL" clId="{B3E12C9E-A05B-4FA6-9303-C7460AF2BB1D}" dt="2020-01-14T20:47:11.836" v="864" actId="20577"/>
        <pc:sldMkLst>
          <pc:docMk/>
          <pc:sldMk cId="2181187046" sldId="379"/>
        </pc:sldMkLst>
        <pc:spChg chg="mod">
          <ac:chgData name="David Dodds" userId="39f31ee0-d475-48f0-b79e-7bff7568c89c" providerId="ADAL" clId="{B3E12C9E-A05B-4FA6-9303-C7460AF2BB1D}" dt="2020-01-14T20:47:11.836" v="864" actId="20577"/>
          <ac:spMkLst>
            <pc:docMk/>
            <pc:sldMk cId="2181187046" sldId="379"/>
            <ac:spMk id="5" creationId="{B9AA3AB5-FCBC-4D23-8D5C-C6EB32C9DEAB}"/>
          </ac:spMkLst>
        </pc:spChg>
      </pc:sldChg>
      <pc:sldChg chg="addSp delSp del ord">
        <pc:chgData name="David Dodds" userId="39f31ee0-d475-48f0-b79e-7bff7568c89c" providerId="ADAL" clId="{B3E12C9E-A05B-4FA6-9303-C7460AF2BB1D}" dt="2020-01-15T20:01:15.547" v="879" actId="2696"/>
        <pc:sldMkLst>
          <pc:docMk/>
          <pc:sldMk cId="1645876703" sldId="380"/>
        </pc:sldMkLst>
        <pc:spChg chg="add del">
          <ac:chgData name="David Dodds" userId="39f31ee0-d475-48f0-b79e-7bff7568c89c" providerId="ADAL" clId="{B3E12C9E-A05B-4FA6-9303-C7460AF2BB1D}" dt="2020-01-14T13:51:59.966" v="304" actId="478"/>
          <ac:spMkLst>
            <pc:docMk/>
            <pc:sldMk cId="1645876703" sldId="380"/>
            <ac:spMk id="4" creationId="{7B8B05C0-03EC-4702-88A9-C38A723E3181}"/>
          </ac:spMkLst>
        </pc:spChg>
        <pc:spChg chg="add del">
          <ac:chgData name="David Dodds" userId="39f31ee0-d475-48f0-b79e-7bff7568c89c" providerId="ADAL" clId="{B3E12C9E-A05B-4FA6-9303-C7460AF2BB1D}" dt="2020-01-14T13:51:59.966" v="304" actId="478"/>
          <ac:spMkLst>
            <pc:docMk/>
            <pc:sldMk cId="1645876703" sldId="380"/>
            <ac:spMk id="5" creationId="{341D8B4C-3C13-42EE-8893-5BD5E1757D31}"/>
          </ac:spMkLst>
        </pc:spChg>
        <pc:picChg chg="add">
          <ac:chgData name="David Dodds" userId="39f31ee0-d475-48f0-b79e-7bff7568c89c" providerId="ADAL" clId="{B3E12C9E-A05B-4FA6-9303-C7460AF2BB1D}" dt="2020-01-14T13:52:35.684" v="305"/>
          <ac:picMkLst>
            <pc:docMk/>
            <pc:sldMk cId="1645876703" sldId="380"/>
            <ac:picMk id="8" creationId="{FF4D3492-6B09-4C9D-B300-08C04AA7A199}"/>
          </ac:picMkLst>
        </pc:picChg>
      </pc:sldChg>
      <pc:sldChg chg="modSp">
        <pc:chgData name="David Dodds" userId="39f31ee0-d475-48f0-b79e-7bff7568c89c" providerId="ADAL" clId="{B3E12C9E-A05B-4FA6-9303-C7460AF2BB1D}" dt="2020-01-12T22:41:39.113" v="50" actId="20577"/>
        <pc:sldMkLst>
          <pc:docMk/>
          <pc:sldMk cId="2621279476" sldId="602"/>
        </pc:sldMkLst>
        <pc:spChg chg="mod">
          <ac:chgData name="David Dodds" userId="39f31ee0-d475-48f0-b79e-7bff7568c89c" providerId="ADAL" clId="{B3E12C9E-A05B-4FA6-9303-C7460AF2BB1D}" dt="2020-01-12T22:41:39.113" v="50" actId="20577"/>
          <ac:spMkLst>
            <pc:docMk/>
            <pc:sldMk cId="2621279476" sldId="602"/>
            <ac:spMk id="3" creationId="{EFBCD523-45D2-43E5-A645-85EB0119926D}"/>
          </ac:spMkLst>
        </pc:spChg>
      </pc:sldChg>
      <pc:sldChg chg="modSp">
        <pc:chgData name="David Dodds" userId="39f31ee0-d475-48f0-b79e-7bff7568c89c" providerId="ADAL" clId="{B3E12C9E-A05B-4FA6-9303-C7460AF2BB1D}" dt="2020-01-14T13:44:15.165" v="286" actId="14100"/>
        <pc:sldMkLst>
          <pc:docMk/>
          <pc:sldMk cId="373126084" sldId="606"/>
        </pc:sldMkLst>
        <pc:spChg chg="mod">
          <ac:chgData name="David Dodds" userId="39f31ee0-d475-48f0-b79e-7bff7568c89c" providerId="ADAL" clId="{B3E12C9E-A05B-4FA6-9303-C7460AF2BB1D}" dt="2020-01-14T13:44:15.165" v="286" actId="14100"/>
          <ac:spMkLst>
            <pc:docMk/>
            <pc:sldMk cId="373126084" sldId="606"/>
            <ac:spMk id="3" creationId="{BC01B065-D48A-473D-84D9-50E56D8686B3}"/>
          </ac:spMkLst>
        </pc:spChg>
      </pc:sldChg>
      <pc:sldChg chg="modSp">
        <pc:chgData name="David Dodds" userId="39f31ee0-d475-48f0-b79e-7bff7568c89c" providerId="ADAL" clId="{B3E12C9E-A05B-4FA6-9303-C7460AF2BB1D}" dt="2020-01-14T20:46:21.555" v="854" actId="20577"/>
        <pc:sldMkLst>
          <pc:docMk/>
          <pc:sldMk cId="2026776214" sldId="607"/>
        </pc:sldMkLst>
        <pc:spChg chg="mod">
          <ac:chgData name="David Dodds" userId="39f31ee0-d475-48f0-b79e-7bff7568c89c" providerId="ADAL" clId="{B3E12C9E-A05B-4FA6-9303-C7460AF2BB1D}" dt="2020-01-14T20:46:21.555" v="854" actId="20577"/>
          <ac:spMkLst>
            <pc:docMk/>
            <pc:sldMk cId="2026776214" sldId="607"/>
            <ac:spMk id="2" creationId="{00000000-0000-0000-0000-000000000000}"/>
          </ac:spMkLst>
        </pc:spChg>
        <pc:graphicFrameChg chg="modGraphic">
          <ac:chgData name="David Dodds" userId="39f31ee0-d475-48f0-b79e-7bff7568c89c" providerId="ADAL" clId="{B3E12C9E-A05B-4FA6-9303-C7460AF2BB1D}" dt="2020-01-14T13:58:35.693" v="433" actId="20577"/>
          <ac:graphicFrameMkLst>
            <pc:docMk/>
            <pc:sldMk cId="2026776214" sldId="607"/>
            <ac:graphicFrameMk id="4" creationId="{00000000-0000-0000-0000-000000000000}"/>
          </ac:graphicFrameMkLst>
        </pc:graphicFrameChg>
      </pc:sldChg>
      <pc:sldChg chg="modSp">
        <pc:chgData name="David Dodds" userId="39f31ee0-d475-48f0-b79e-7bff7568c89c" providerId="ADAL" clId="{B3E12C9E-A05B-4FA6-9303-C7460AF2BB1D}" dt="2020-01-15T22:08:26.248" v="930" actId="20577"/>
        <pc:sldMkLst>
          <pc:docMk/>
          <pc:sldMk cId="3896514363" sldId="609"/>
        </pc:sldMkLst>
        <pc:spChg chg="mod">
          <ac:chgData name="David Dodds" userId="39f31ee0-d475-48f0-b79e-7bff7568c89c" providerId="ADAL" clId="{B3E12C9E-A05B-4FA6-9303-C7460AF2BB1D}" dt="2020-01-15T22:08:26.248" v="930" actId="20577"/>
          <ac:spMkLst>
            <pc:docMk/>
            <pc:sldMk cId="3896514363" sldId="609"/>
            <ac:spMk id="3" creationId="{0693F79F-BB06-4D2B-912F-8744F83B33C2}"/>
          </ac:spMkLst>
        </pc:spChg>
      </pc:sldChg>
      <pc:sldChg chg="modSp">
        <pc:chgData name="David Dodds" userId="39f31ee0-d475-48f0-b79e-7bff7568c89c" providerId="ADAL" clId="{B3E12C9E-A05B-4FA6-9303-C7460AF2BB1D}" dt="2020-01-14T13:34:43.044" v="256" actId="20577"/>
        <pc:sldMkLst>
          <pc:docMk/>
          <pc:sldMk cId="3792924990" sldId="611"/>
        </pc:sldMkLst>
        <pc:spChg chg="mod">
          <ac:chgData name="David Dodds" userId="39f31ee0-d475-48f0-b79e-7bff7568c89c" providerId="ADAL" clId="{B3E12C9E-A05B-4FA6-9303-C7460AF2BB1D}" dt="2020-01-14T13:34:43.044" v="256" actId="20577"/>
          <ac:spMkLst>
            <pc:docMk/>
            <pc:sldMk cId="3792924990" sldId="611"/>
            <ac:spMk id="2" creationId="{7771B242-5665-425B-8CF7-8DB7CF237172}"/>
          </ac:spMkLst>
        </pc:spChg>
      </pc:sldChg>
      <pc:sldChg chg="modSp">
        <pc:chgData name="David Dodds" userId="39f31ee0-d475-48f0-b79e-7bff7568c89c" providerId="ADAL" clId="{B3E12C9E-A05B-4FA6-9303-C7460AF2BB1D}" dt="2020-01-15T19:27:04.934" v="878" actId="6549"/>
        <pc:sldMkLst>
          <pc:docMk/>
          <pc:sldMk cId="954054880" sldId="612"/>
        </pc:sldMkLst>
        <pc:spChg chg="mod">
          <ac:chgData name="David Dodds" userId="39f31ee0-d475-48f0-b79e-7bff7568c89c" providerId="ADAL" clId="{B3E12C9E-A05B-4FA6-9303-C7460AF2BB1D}" dt="2020-01-15T19:27:04.934" v="878" actId="6549"/>
          <ac:spMkLst>
            <pc:docMk/>
            <pc:sldMk cId="954054880" sldId="612"/>
            <ac:spMk id="3" creationId="{0693F79F-BB06-4D2B-912F-8744F83B33C2}"/>
          </ac:spMkLst>
        </pc:spChg>
        <pc:spChg chg="mod">
          <ac:chgData name="David Dodds" userId="39f31ee0-d475-48f0-b79e-7bff7568c89c" providerId="ADAL" clId="{B3E12C9E-A05B-4FA6-9303-C7460AF2BB1D}" dt="2020-01-15T19:26:58.704" v="876" actId="6549"/>
          <ac:spMkLst>
            <pc:docMk/>
            <pc:sldMk cId="954054880" sldId="612"/>
            <ac:spMk id="26628" creationId="{00000000-0000-0000-0000-000000000000}"/>
          </ac:spMkLst>
        </pc:spChg>
      </pc:sldChg>
      <pc:sldChg chg="modSp add">
        <pc:chgData name="David Dodds" userId="39f31ee0-d475-48f0-b79e-7bff7568c89c" providerId="ADAL" clId="{B3E12C9E-A05B-4FA6-9303-C7460AF2BB1D}" dt="2020-01-14T14:22:50.718" v="848" actId="1076"/>
        <pc:sldMkLst>
          <pc:docMk/>
          <pc:sldMk cId="3729687725" sldId="615"/>
        </pc:sldMkLst>
        <pc:spChg chg="mod">
          <ac:chgData name="David Dodds" userId="39f31ee0-d475-48f0-b79e-7bff7568c89c" providerId="ADAL" clId="{B3E12C9E-A05B-4FA6-9303-C7460AF2BB1D}" dt="2020-01-14T14:22:50.718" v="848" actId="1076"/>
          <ac:spMkLst>
            <pc:docMk/>
            <pc:sldMk cId="3729687725" sldId="615"/>
            <ac:spMk id="2" creationId="{00000000-0000-0000-0000-000000000000}"/>
          </ac:spMkLst>
        </pc:spChg>
        <pc:spChg chg="mod">
          <ac:chgData name="David Dodds" userId="39f31ee0-d475-48f0-b79e-7bff7568c89c" providerId="ADAL" clId="{B3E12C9E-A05B-4FA6-9303-C7460AF2BB1D}" dt="2020-01-14T14:22:19.873" v="847" actId="20577"/>
          <ac:spMkLst>
            <pc:docMk/>
            <pc:sldMk cId="3729687725" sldId="615"/>
            <ac:spMk id="3" creationId="{EFBCD523-45D2-43E5-A645-85EB0119926D}"/>
          </ac:spMkLst>
        </pc:spChg>
      </pc:sldChg>
      <pc:sldChg chg="addSp delSp modSp add">
        <pc:chgData name="David Dodds" userId="39f31ee0-d475-48f0-b79e-7bff7568c89c" providerId="ADAL" clId="{B3E12C9E-A05B-4FA6-9303-C7460AF2BB1D}" dt="2020-01-15T20:55:47.549" v="929" actId="14100"/>
        <pc:sldMkLst>
          <pc:docMk/>
          <pc:sldMk cId="3330410783" sldId="616"/>
        </pc:sldMkLst>
        <pc:spChg chg="mod">
          <ac:chgData name="David Dodds" userId="39f31ee0-d475-48f0-b79e-7bff7568c89c" providerId="ADAL" clId="{B3E12C9E-A05B-4FA6-9303-C7460AF2BB1D}" dt="2020-01-15T20:55:13.149" v="922" actId="1076"/>
          <ac:spMkLst>
            <pc:docMk/>
            <pc:sldMk cId="3330410783" sldId="616"/>
            <ac:spMk id="2" creationId="{00000000-0000-0000-0000-000000000000}"/>
          </ac:spMkLst>
        </pc:spChg>
        <pc:picChg chg="del">
          <ac:chgData name="David Dodds" userId="39f31ee0-d475-48f0-b79e-7bff7568c89c" providerId="ADAL" clId="{B3E12C9E-A05B-4FA6-9303-C7460AF2BB1D}" dt="2020-01-15T20:41:16.502" v="904" actId="478"/>
          <ac:picMkLst>
            <pc:docMk/>
            <pc:sldMk cId="3330410783" sldId="616"/>
            <ac:picMk id="4" creationId="{CDE460FF-9C48-404A-8251-37B0E5BB8CDC}"/>
          </ac:picMkLst>
        </pc:picChg>
        <pc:picChg chg="del">
          <ac:chgData name="David Dodds" userId="39f31ee0-d475-48f0-b79e-7bff7568c89c" providerId="ADAL" clId="{B3E12C9E-A05B-4FA6-9303-C7460AF2BB1D}" dt="2020-01-15T20:41:17.790" v="905" actId="478"/>
          <ac:picMkLst>
            <pc:docMk/>
            <pc:sldMk cId="3330410783" sldId="616"/>
            <ac:picMk id="8" creationId="{00000000-0000-0000-0000-000000000000}"/>
          </ac:picMkLst>
        </pc:picChg>
        <pc:picChg chg="del">
          <ac:chgData name="David Dodds" userId="39f31ee0-d475-48f0-b79e-7bff7568c89c" providerId="ADAL" clId="{B3E12C9E-A05B-4FA6-9303-C7460AF2BB1D}" dt="2020-01-15T20:41:18.669" v="906" actId="478"/>
          <ac:picMkLst>
            <pc:docMk/>
            <pc:sldMk cId="3330410783" sldId="616"/>
            <ac:picMk id="11" creationId="{00000000-0000-0000-0000-000000000000}"/>
          </ac:picMkLst>
        </pc:picChg>
        <pc:picChg chg="add del mod">
          <ac:chgData name="David Dodds" userId="39f31ee0-d475-48f0-b79e-7bff7568c89c" providerId="ADAL" clId="{B3E12C9E-A05B-4FA6-9303-C7460AF2BB1D}" dt="2020-01-15T20:53:41.972" v="910"/>
          <ac:picMkLst>
            <pc:docMk/>
            <pc:sldMk cId="3330410783" sldId="616"/>
            <ac:picMk id="1026" creationId="{D98676B5-033F-4339-8E6F-89A99B8C992A}"/>
          </ac:picMkLst>
        </pc:picChg>
        <pc:picChg chg="add mod">
          <ac:chgData name="David Dodds" userId="39f31ee0-d475-48f0-b79e-7bff7568c89c" providerId="ADAL" clId="{B3E12C9E-A05B-4FA6-9303-C7460AF2BB1D}" dt="2020-01-15T20:55:47.549" v="929" actId="14100"/>
          <ac:picMkLst>
            <pc:docMk/>
            <pc:sldMk cId="3330410783" sldId="616"/>
            <ac:picMk id="1028" creationId="{2A203D10-E41B-4CB4-804E-EA93146EB49B}"/>
          </ac:picMkLst>
        </pc:picChg>
      </pc:sldChg>
    </pc:docChg>
  </pc:docChgLst>
  <pc:docChgLst>
    <pc:chgData name="David Dodds" userId="39f31ee0-d475-48f0-b79e-7bff7568c89c" providerId="ADAL" clId="{B5FED249-CFAB-4540-B331-CA96EB47BF04}"/>
    <pc:docChg chg="custSel addSld delSld modSld sldOrd modSection">
      <pc:chgData name="David Dodds" userId="39f31ee0-d475-48f0-b79e-7bff7568c89c" providerId="ADAL" clId="{B5FED249-CFAB-4540-B331-CA96EB47BF04}" dt="2020-01-12T02:45:07.700" v="2922" actId="6549"/>
      <pc:docMkLst>
        <pc:docMk/>
      </pc:docMkLst>
      <pc:sldChg chg="modSp">
        <pc:chgData name="David Dodds" userId="39f31ee0-d475-48f0-b79e-7bff7568c89c" providerId="ADAL" clId="{B5FED249-CFAB-4540-B331-CA96EB47BF04}" dt="2020-01-12T01:07:49.425" v="21" actId="6549"/>
        <pc:sldMkLst>
          <pc:docMk/>
          <pc:sldMk cId="1425637667" sldId="257"/>
        </pc:sldMkLst>
        <pc:spChg chg="mod">
          <ac:chgData name="David Dodds" userId="39f31ee0-d475-48f0-b79e-7bff7568c89c" providerId="ADAL" clId="{B5FED249-CFAB-4540-B331-CA96EB47BF04}" dt="2020-01-12T01:07:49.425" v="21" actId="6549"/>
          <ac:spMkLst>
            <pc:docMk/>
            <pc:sldMk cId="1425637667" sldId="257"/>
            <ac:spMk id="9" creationId="{00000000-0000-0000-0000-000000000000}"/>
          </ac:spMkLst>
        </pc:spChg>
      </pc:sldChg>
      <pc:sldChg chg="modSp">
        <pc:chgData name="David Dodds" userId="39f31ee0-d475-48f0-b79e-7bff7568c89c" providerId="ADAL" clId="{B5FED249-CFAB-4540-B331-CA96EB47BF04}" dt="2020-01-12T02:11:23.446" v="2169" actId="6549"/>
        <pc:sldMkLst>
          <pc:docMk/>
          <pc:sldMk cId="2831154475" sldId="360"/>
        </pc:sldMkLst>
        <pc:spChg chg="mod">
          <ac:chgData name="David Dodds" userId="39f31ee0-d475-48f0-b79e-7bff7568c89c" providerId="ADAL" clId="{B5FED249-CFAB-4540-B331-CA96EB47BF04}" dt="2020-01-12T01:38:42.794" v="1139" actId="1076"/>
          <ac:spMkLst>
            <pc:docMk/>
            <pc:sldMk cId="2831154475" sldId="360"/>
            <ac:spMk id="2" creationId="{FFF13879-678A-445F-BB64-0C25E3E48B66}"/>
          </ac:spMkLst>
        </pc:spChg>
        <pc:spChg chg="mod">
          <ac:chgData name="David Dodds" userId="39f31ee0-d475-48f0-b79e-7bff7568c89c" providerId="ADAL" clId="{B5FED249-CFAB-4540-B331-CA96EB47BF04}" dt="2020-01-12T02:11:23.446" v="2169" actId="6549"/>
          <ac:spMkLst>
            <pc:docMk/>
            <pc:sldMk cId="2831154475" sldId="360"/>
            <ac:spMk id="3" creationId="{1C3F71C3-C1C8-4AD5-9278-F214C9C94237}"/>
          </ac:spMkLst>
        </pc:spChg>
        <pc:spChg chg="mod">
          <ac:chgData name="David Dodds" userId="39f31ee0-d475-48f0-b79e-7bff7568c89c" providerId="ADAL" clId="{B5FED249-CFAB-4540-B331-CA96EB47BF04}" dt="2020-01-12T01:39:09.864" v="1170" actId="1076"/>
          <ac:spMkLst>
            <pc:docMk/>
            <pc:sldMk cId="2831154475" sldId="360"/>
            <ac:spMk id="5" creationId="{35A2CA5A-A418-43BB-93CA-90BA4A3A7B71}"/>
          </ac:spMkLst>
        </pc:spChg>
      </pc:sldChg>
      <pc:sldChg chg="modSp">
        <pc:chgData name="David Dodds" userId="39f31ee0-d475-48f0-b79e-7bff7568c89c" providerId="ADAL" clId="{B5FED249-CFAB-4540-B331-CA96EB47BF04}" dt="2020-01-12T02:08:52.933" v="2151" actId="1076"/>
        <pc:sldMkLst>
          <pc:docMk/>
          <pc:sldMk cId="489910566" sldId="370"/>
        </pc:sldMkLst>
        <pc:spChg chg="mod">
          <ac:chgData name="David Dodds" userId="39f31ee0-d475-48f0-b79e-7bff7568c89c" providerId="ADAL" clId="{B5FED249-CFAB-4540-B331-CA96EB47BF04}" dt="2020-01-12T02:08:52.933" v="2151" actId="1076"/>
          <ac:spMkLst>
            <pc:docMk/>
            <pc:sldMk cId="489910566" sldId="370"/>
            <ac:spMk id="9" creationId="{3BAF7B41-F938-451B-A485-786A4F33BF88}"/>
          </ac:spMkLst>
        </pc:spChg>
      </pc:sldChg>
      <pc:sldChg chg="modSp">
        <pc:chgData name="David Dodds" userId="39f31ee0-d475-48f0-b79e-7bff7568c89c" providerId="ADAL" clId="{B5FED249-CFAB-4540-B331-CA96EB47BF04}" dt="2020-01-12T01:40:11.605" v="1233" actId="6549"/>
        <pc:sldMkLst>
          <pc:docMk/>
          <pc:sldMk cId="2181187046" sldId="379"/>
        </pc:sldMkLst>
        <pc:spChg chg="mod">
          <ac:chgData name="David Dodds" userId="39f31ee0-d475-48f0-b79e-7bff7568c89c" providerId="ADAL" clId="{B5FED249-CFAB-4540-B331-CA96EB47BF04}" dt="2020-01-12T01:40:11.605" v="1233" actId="6549"/>
          <ac:spMkLst>
            <pc:docMk/>
            <pc:sldMk cId="2181187046" sldId="379"/>
            <ac:spMk id="5" creationId="{B9AA3AB5-FCBC-4D23-8D5C-C6EB32C9DEAB}"/>
          </ac:spMkLst>
        </pc:spChg>
      </pc:sldChg>
      <pc:sldChg chg="addSp delSp modSp">
        <pc:chgData name="David Dodds" userId="39f31ee0-d475-48f0-b79e-7bff7568c89c" providerId="ADAL" clId="{B5FED249-CFAB-4540-B331-CA96EB47BF04}" dt="2020-01-12T01:45:58.484" v="1444" actId="1076"/>
        <pc:sldMkLst>
          <pc:docMk/>
          <pc:sldMk cId="2621279476" sldId="602"/>
        </pc:sldMkLst>
        <pc:spChg chg="add mod">
          <ac:chgData name="David Dodds" userId="39f31ee0-d475-48f0-b79e-7bff7568c89c" providerId="ADAL" clId="{B5FED249-CFAB-4540-B331-CA96EB47BF04}" dt="2020-01-12T01:45:58.484" v="1444" actId="1076"/>
          <ac:spMkLst>
            <pc:docMk/>
            <pc:sldMk cId="2621279476" sldId="602"/>
            <ac:spMk id="3" creationId="{EFBCD523-45D2-43E5-A645-85EB0119926D}"/>
          </ac:spMkLst>
        </pc:spChg>
        <pc:graphicFrameChg chg="del">
          <ac:chgData name="David Dodds" userId="39f31ee0-d475-48f0-b79e-7bff7568c89c" providerId="ADAL" clId="{B5FED249-CFAB-4540-B331-CA96EB47BF04}" dt="2020-01-12T01:42:34.165" v="1234" actId="478"/>
          <ac:graphicFrameMkLst>
            <pc:docMk/>
            <pc:sldMk cId="2621279476" sldId="602"/>
            <ac:graphicFrameMk id="4" creationId="{00000000-0000-0000-0000-000000000000}"/>
          </ac:graphicFrameMkLst>
        </pc:graphicFrameChg>
        <pc:graphicFrameChg chg="del">
          <ac:chgData name="David Dodds" userId="39f31ee0-d475-48f0-b79e-7bff7568c89c" providerId="ADAL" clId="{B5FED249-CFAB-4540-B331-CA96EB47BF04}" dt="2020-01-12T01:45:44.835" v="1443" actId="478"/>
          <ac:graphicFrameMkLst>
            <pc:docMk/>
            <pc:sldMk cId="2621279476" sldId="602"/>
            <ac:graphicFrameMk id="5" creationId="{00000000-0000-0000-0000-000000000000}"/>
          </ac:graphicFrameMkLst>
        </pc:graphicFrameChg>
      </pc:sldChg>
      <pc:sldChg chg="addSp delSp modSp">
        <pc:chgData name="David Dodds" userId="39f31ee0-d475-48f0-b79e-7bff7568c89c" providerId="ADAL" clId="{B5FED249-CFAB-4540-B331-CA96EB47BF04}" dt="2020-01-12T02:09:53.811" v="2153" actId="14100"/>
        <pc:sldMkLst>
          <pc:docMk/>
          <pc:sldMk cId="728791369" sldId="605"/>
        </pc:sldMkLst>
        <pc:spChg chg="mod">
          <ac:chgData name="David Dodds" userId="39f31ee0-d475-48f0-b79e-7bff7568c89c" providerId="ADAL" clId="{B5FED249-CFAB-4540-B331-CA96EB47BF04}" dt="2020-01-12T01:29:32.675" v="786" actId="20577"/>
          <ac:spMkLst>
            <pc:docMk/>
            <pc:sldMk cId="728791369" sldId="605"/>
            <ac:spMk id="2" creationId="{7771B242-5665-425B-8CF7-8DB7CF237172}"/>
          </ac:spMkLst>
        </pc:spChg>
        <pc:spChg chg="mod">
          <ac:chgData name="David Dodds" userId="39f31ee0-d475-48f0-b79e-7bff7568c89c" providerId="ADAL" clId="{B5FED249-CFAB-4540-B331-CA96EB47BF04}" dt="2020-01-12T02:09:53.811" v="2153" actId="14100"/>
          <ac:spMkLst>
            <pc:docMk/>
            <pc:sldMk cId="728791369" sldId="605"/>
            <ac:spMk id="3" creationId="{B95065A8-8173-48C0-878D-5113D8A9E0DD}"/>
          </ac:spMkLst>
        </pc:spChg>
        <pc:spChg chg="add del mod">
          <ac:chgData name="David Dodds" userId="39f31ee0-d475-48f0-b79e-7bff7568c89c" providerId="ADAL" clId="{B5FED249-CFAB-4540-B331-CA96EB47BF04}" dt="2020-01-12T01:28:14.324" v="770" actId="478"/>
          <ac:spMkLst>
            <pc:docMk/>
            <pc:sldMk cId="728791369" sldId="605"/>
            <ac:spMk id="4" creationId="{03A9D156-D138-4A5C-83B9-7C6A7AC034BE}"/>
          </ac:spMkLst>
        </pc:spChg>
      </pc:sldChg>
      <pc:sldChg chg="modSp">
        <pc:chgData name="David Dodds" userId="39f31ee0-d475-48f0-b79e-7bff7568c89c" providerId="ADAL" clId="{B5FED249-CFAB-4540-B331-CA96EB47BF04}" dt="2020-01-12T02:09:28.565" v="2152" actId="1076"/>
        <pc:sldMkLst>
          <pc:docMk/>
          <pc:sldMk cId="373126084" sldId="606"/>
        </pc:sldMkLst>
        <pc:spChg chg="mod">
          <ac:chgData name="David Dodds" userId="39f31ee0-d475-48f0-b79e-7bff7568c89c" providerId="ADAL" clId="{B5FED249-CFAB-4540-B331-CA96EB47BF04}" dt="2020-01-12T01:11:31.653" v="79" actId="20577"/>
          <ac:spMkLst>
            <pc:docMk/>
            <pc:sldMk cId="373126084" sldId="606"/>
            <ac:spMk id="2" creationId="{A7496EF0-B679-4E0C-AB0F-F0CE64D40F6A}"/>
          </ac:spMkLst>
        </pc:spChg>
        <pc:spChg chg="mod">
          <ac:chgData name="David Dodds" userId="39f31ee0-d475-48f0-b79e-7bff7568c89c" providerId="ADAL" clId="{B5FED249-CFAB-4540-B331-CA96EB47BF04}" dt="2020-01-12T02:09:28.565" v="2152" actId="1076"/>
          <ac:spMkLst>
            <pc:docMk/>
            <pc:sldMk cId="373126084" sldId="606"/>
            <ac:spMk id="3" creationId="{BC01B065-D48A-473D-84D9-50E56D8686B3}"/>
          </ac:spMkLst>
        </pc:spChg>
      </pc:sldChg>
      <pc:sldChg chg="modSp">
        <pc:chgData name="David Dodds" userId="39f31ee0-d475-48f0-b79e-7bff7568c89c" providerId="ADAL" clId="{B5FED249-CFAB-4540-B331-CA96EB47BF04}" dt="2020-01-12T02:35:42.130" v="2772" actId="20577"/>
        <pc:sldMkLst>
          <pc:docMk/>
          <pc:sldMk cId="2026776214" sldId="607"/>
        </pc:sldMkLst>
        <pc:graphicFrameChg chg="modGraphic">
          <ac:chgData name="David Dodds" userId="39f31ee0-d475-48f0-b79e-7bff7568c89c" providerId="ADAL" clId="{B5FED249-CFAB-4540-B331-CA96EB47BF04}" dt="2020-01-12T02:35:42.130" v="2772" actId="20577"/>
          <ac:graphicFrameMkLst>
            <pc:docMk/>
            <pc:sldMk cId="2026776214" sldId="607"/>
            <ac:graphicFrameMk id="4" creationId="{00000000-0000-0000-0000-000000000000}"/>
          </ac:graphicFrameMkLst>
        </pc:graphicFrameChg>
      </pc:sldChg>
      <pc:sldChg chg="delSp modSp">
        <pc:chgData name="David Dodds" userId="39f31ee0-d475-48f0-b79e-7bff7568c89c" providerId="ADAL" clId="{B5FED249-CFAB-4540-B331-CA96EB47BF04}" dt="2020-01-12T02:38:55.743" v="2886"/>
        <pc:sldMkLst>
          <pc:docMk/>
          <pc:sldMk cId="3071330229" sldId="608"/>
        </pc:sldMkLst>
        <pc:spChg chg="del mod">
          <ac:chgData name="David Dodds" userId="39f31ee0-d475-48f0-b79e-7bff7568c89c" providerId="ADAL" clId="{B5FED249-CFAB-4540-B331-CA96EB47BF04}" dt="2020-01-12T02:38:55.743" v="2886"/>
          <ac:spMkLst>
            <pc:docMk/>
            <pc:sldMk cId="3071330229" sldId="608"/>
            <ac:spMk id="3" creationId="{0693F79F-BB06-4D2B-912F-8744F83B33C2}"/>
          </ac:spMkLst>
        </pc:spChg>
        <pc:spChg chg="mod">
          <ac:chgData name="David Dodds" userId="39f31ee0-d475-48f0-b79e-7bff7568c89c" providerId="ADAL" clId="{B5FED249-CFAB-4540-B331-CA96EB47BF04}" dt="2020-01-12T02:38:55.228" v="2884" actId="14100"/>
          <ac:spMkLst>
            <pc:docMk/>
            <pc:sldMk cId="3071330229" sldId="608"/>
            <ac:spMk id="26628" creationId="{00000000-0000-0000-0000-000000000000}"/>
          </ac:spMkLst>
        </pc:spChg>
      </pc:sldChg>
      <pc:sldChg chg="delSp modSp">
        <pc:chgData name="David Dodds" userId="39f31ee0-d475-48f0-b79e-7bff7568c89c" providerId="ADAL" clId="{B5FED249-CFAB-4540-B331-CA96EB47BF04}" dt="2020-01-12T02:07:27.829" v="2126" actId="255"/>
        <pc:sldMkLst>
          <pc:docMk/>
          <pc:sldMk cId="3896514363" sldId="609"/>
        </pc:sldMkLst>
        <pc:spChg chg="mod">
          <ac:chgData name="David Dodds" userId="39f31ee0-d475-48f0-b79e-7bff7568c89c" providerId="ADAL" clId="{B5FED249-CFAB-4540-B331-CA96EB47BF04}" dt="2020-01-12T02:07:27.829" v="2126" actId="255"/>
          <ac:spMkLst>
            <pc:docMk/>
            <pc:sldMk cId="3896514363" sldId="609"/>
            <ac:spMk id="3" creationId="{0693F79F-BB06-4D2B-912F-8744F83B33C2}"/>
          </ac:spMkLst>
        </pc:spChg>
        <pc:spChg chg="mod">
          <ac:chgData name="David Dodds" userId="39f31ee0-d475-48f0-b79e-7bff7568c89c" providerId="ADAL" clId="{B5FED249-CFAB-4540-B331-CA96EB47BF04}" dt="2020-01-12T01:58:53.927" v="1774" actId="6549"/>
          <ac:spMkLst>
            <pc:docMk/>
            <pc:sldMk cId="3896514363" sldId="609"/>
            <ac:spMk id="26628" creationId="{00000000-0000-0000-0000-000000000000}"/>
          </ac:spMkLst>
        </pc:spChg>
        <pc:picChg chg="del">
          <ac:chgData name="David Dodds" userId="39f31ee0-d475-48f0-b79e-7bff7568c89c" providerId="ADAL" clId="{B5FED249-CFAB-4540-B331-CA96EB47BF04}" dt="2020-01-12T01:58:58.336" v="1775" actId="478"/>
          <ac:picMkLst>
            <pc:docMk/>
            <pc:sldMk cId="3896514363" sldId="609"/>
            <ac:picMk id="2" creationId="{B61F4189-386E-49E1-977A-ED3153DD88ED}"/>
          </ac:picMkLst>
        </pc:picChg>
      </pc:sldChg>
      <pc:sldChg chg="modSp add">
        <pc:chgData name="David Dodds" userId="39f31ee0-d475-48f0-b79e-7bff7568c89c" providerId="ADAL" clId="{B5FED249-CFAB-4540-B331-CA96EB47BF04}" dt="2020-01-12T01:31:54.654" v="812" actId="1076"/>
        <pc:sldMkLst>
          <pc:docMk/>
          <pc:sldMk cId="3792924990" sldId="611"/>
        </pc:sldMkLst>
        <pc:spChg chg="mod">
          <ac:chgData name="David Dodds" userId="39f31ee0-d475-48f0-b79e-7bff7568c89c" providerId="ADAL" clId="{B5FED249-CFAB-4540-B331-CA96EB47BF04}" dt="2020-01-12T01:31:54.654" v="812" actId="1076"/>
          <ac:spMkLst>
            <pc:docMk/>
            <pc:sldMk cId="3792924990" sldId="611"/>
            <ac:spMk id="2" creationId="{7771B242-5665-425B-8CF7-8DB7CF237172}"/>
          </ac:spMkLst>
        </pc:spChg>
        <pc:spChg chg="mod">
          <ac:chgData name="David Dodds" userId="39f31ee0-d475-48f0-b79e-7bff7568c89c" providerId="ADAL" clId="{B5FED249-CFAB-4540-B331-CA96EB47BF04}" dt="2020-01-12T01:30:09.471" v="810" actId="14100"/>
          <ac:spMkLst>
            <pc:docMk/>
            <pc:sldMk cId="3792924990" sldId="611"/>
            <ac:spMk id="3" creationId="{B95065A8-8173-48C0-878D-5113D8A9E0DD}"/>
          </ac:spMkLst>
        </pc:spChg>
        <pc:spChg chg="mod">
          <ac:chgData name="David Dodds" userId="39f31ee0-d475-48f0-b79e-7bff7568c89c" providerId="ADAL" clId="{B5FED249-CFAB-4540-B331-CA96EB47BF04}" dt="2020-01-12T01:29:56.482" v="808" actId="1076"/>
          <ac:spMkLst>
            <pc:docMk/>
            <pc:sldMk cId="3792924990" sldId="611"/>
            <ac:spMk id="4" creationId="{03A9D156-D138-4A5C-83B9-7C6A7AC034BE}"/>
          </ac:spMkLst>
        </pc:spChg>
      </pc:sldChg>
      <pc:sldChg chg="add">
        <pc:chgData name="David Dodds" userId="39f31ee0-d475-48f0-b79e-7bff7568c89c" providerId="ADAL" clId="{B5FED249-CFAB-4540-B331-CA96EB47BF04}" dt="2020-01-12T02:36:59.383" v="2773"/>
        <pc:sldMkLst>
          <pc:docMk/>
          <pc:sldMk cId="954054880" sldId="6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A19EF-8BFB-4E3B-BF03-86B8B2D927BE}" type="datetimeFigureOut">
              <a:rPr lang="en-US" smtClean="0"/>
              <a:pPr/>
              <a:t>1/15/2020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6C45C-629E-42E8-8B70-DEC8E2E91B45}" type="slidenum">
              <a:rPr lang="en-US" smtClean="0"/>
              <a:pPr/>
              <a:t>‹#›</a:t>
            </a:fld>
            <a:endParaRPr lang="en-US" dirty="0"/>
          </a:p>
        </p:txBody>
      </p:sp>
    </p:spTree>
    <p:extLst>
      <p:ext uri="{BB962C8B-B14F-4D97-AF65-F5344CB8AC3E}">
        <p14:creationId xmlns:p14="http://schemas.microsoft.com/office/powerpoint/2010/main" val="4125671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371600" y="1143000"/>
            <a:ext cx="4114800" cy="3086100"/>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defTabSz="931863">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defTabSz="931863">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defTabSz="931863">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defTabSz="931863">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CF6E4374-0F2F-46B2-B17A-66F9486BE5FA}" type="slidenum">
              <a:rPr lang="en-US" altLang="en-US" smtClean="0">
                <a:solidFill>
                  <a:srgbClr val="000000"/>
                </a:solidFill>
              </a:rPr>
              <a:pPr>
                <a:spcBef>
                  <a:spcPct val="0"/>
                </a:spcBef>
              </a:pPr>
              <a:t>1</a:t>
            </a:fld>
            <a:endParaRPr lang="en-US" altLang="en-US" dirty="0">
              <a:solidFill>
                <a:srgbClr val="000000"/>
              </a:solidFill>
            </a:endParaRPr>
          </a:p>
        </p:txBody>
      </p:sp>
    </p:spTree>
    <p:extLst>
      <p:ext uri="{BB962C8B-B14F-4D97-AF65-F5344CB8AC3E}">
        <p14:creationId xmlns:p14="http://schemas.microsoft.com/office/powerpoint/2010/main" val="3015509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700" dirty="0"/>
          </a:p>
        </p:txBody>
      </p:sp>
      <p:sp>
        <p:nvSpPr>
          <p:cNvPr id="4" name="Slide Number Placeholder 3"/>
          <p:cNvSpPr>
            <a:spLocks noGrp="1"/>
          </p:cNvSpPr>
          <p:nvPr>
            <p:ph type="sldNum" sz="quarter" idx="10"/>
          </p:nvPr>
        </p:nvSpPr>
        <p:spPr/>
        <p:txBody>
          <a:bodyPr/>
          <a:lstStyle/>
          <a:p>
            <a:fld id="{7E66C45C-629E-42E8-8B70-DEC8E2E91B45}" type="slidenum">
              <a:rPr lang="en-US" smtClean="0"/>
              <a:pPr/>
              <a:t>8</a:t>
            </a:fld>
            <a:endParaRPr lang="en-US" dirty="0"/>
          </a:p>
        </p:txBody>
      </p:sp>
    </p:spTree>
    <p:extLst>
      <p:ext uri="{BB962C8B-B14F-4D97-AF65-F5344CB8AC3E}">
        <p14:creationId xmlns:p14="http://schemas.microsoft.com/office/powerpoint/2010/main" val="617500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700" dirty="0"/>
          </a:p>
        </p:txBody>
      </p:sp>
      <p:sp>
        <p:nvSpPr>
          <p:cNvPr id="4" name="Slide Number Placeholder 3"/>
          <p:cNvSpPr>
            <a:spLocks noGrp="1"/>
          </p:cNvSpPr>
          <p:nvPr>
            <p:ph type="sldNum" sz="quarter" idx="10"/>
          </p:nvPr>
        </p:nvSpPr>
        <p:spPr/>
        <p:txBody>
          <a:bodyPr/>
          <a:lstStyle/>
          <a:p>
            <a:fld id="{7E66C45C-629E-42E8-8B70-DEC8E2E91B45}" type="slidenum">
              <a:rPr lang="en-US" smtClean="0"/>
              <a:pPr/>
              <a:t>9</a:t>
            </a:fld>
            <a:endParaRPr lang="en-US" dirty="0"/>
          </a:p>
        </p:txBody>
      </p:sp>
    </p:spTree>
    <p:extLst>
      <p:ext uri="{BB962C8B-B14F-4D97-AF65-F5344CB8AC3E}">
        <p14:creationId xmlns:p14="http://schemas.microsoft.com/office/powerpoint/2010/main" val="2203371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66C45C-629E-42E8-8B70-DEC8E2E91B45}" type="slidenum">
              <a:rPr lang="en-US" smtClean="0"/>
              <a:pPr/>
              <a:t>14</a:t>
            </a:fld>
            <a:endParaRPr lang="en-US"/>
          </a:p>
        </p:txBody>
      </p:sp>
    </p:spTree>
    <p:extLst>
      <p:ext uri="{BB962C8B-B14F-4D97-AF65-F5344CB8AC3E}">
        <p14:creationId xmlns:p14="http://schemas.microsoft.com/office/powerpoint/2010/main" val="1667088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66C45C-629E-42E8-8B70-DEC8E2E91B45}" type="slidenum">
              <a:rPr lang="en-US" smtClean="0"/>
              <a:pPr/>
              <a:t>15</a:t>
            </a:fld>
            <a:endParaRPr lang="en-US" dirty="0"/>
          </a:p>
        </p:txBody>
      </p:sp>
    </p:spTree>
    <p:extLst>
      <p:ext uri="{BB962C8B-B14F-4D97-AF65-F5344CB8AC3E}">
        <p14:creationId xmlns:p14="http://schemas.microsoft.com/office/powerpoint/2010/main" val="3083319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66C45C-629E-42E8-8B70-DEC8E2E91B45}" type="slidenum">
              <a:rPr lang="en-US" smtClean="0"/>
              <a:pPr/>
              <a:t>16</a:t>
            </a:fld>
            <a:endParaRPr lang="en-US" dirty="0"/>
          </a:p>
        </p:txBody>
      </p:sp>
    </p:spTree>
    <p:extLst>
      <p:ext uri="{BB962C8B-B14F-4D97-AF65-F5344CB8AC3E}">
        <p14:creationId xmlns:p14="http://schemas.microsoft.com/office/powerpoint/2010/main" val="3882669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66C45C-629E-42E8-8B70-DEC8E2E91B45}" type="slidenum">
              <a:rPr lang="en-US" smtClean="0"/>
              <a:pPr/>
              <a:t>18</a:t>
            </a:fld>
            <a:endParaRPr lang="en-US"/>
          </a:p>
        </p:txBody>
      </p:sp>
    </p:spTree>
    <p:extLst>
      <p:ext uri="{BB962C8B-B14F-4D97-AF65-F5344CB8AC3E}">
        <p14:creationId xmlns:p14="http://schemas.microsoft.com/office/powerpoint/2010/main" val="3770590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a:solidFill>
                  <a:schemeClr val="tx1"/>
                </a:solidFill>
                <a:effectLst/>
                <a:latin typeface="+mn-lt"/>
                <a:ea typeface="+mn-ea"/>
                <a:cs typeface="+mn-cs"/>
              </a:rPr>
              <a:t>This event is focused on </a:t>
            </a:r>
            <a:r>
              <a:rPr lang="en-US" sz="900" b="1" i="0" kern="1200" dirty="0">
                <a:solidFill>
                  <a:schemeClr val="tx1"/>
                </a:solidFill>
                <a:effectLst/>
                <a:latin typeface="+mn-lt"/>
                <a:ea typeface="+mn-ea"/>
                <a:cs typeface="+mn-cs"/>
              </a:rPr>
              <a:t>raising funds to support our science, technology, engineering and math (STEM) scholarship initiatives.</a:t>
            </a:r>
            <a:r>
              <a:rPr lang="en-US" sz="900" b="0" i="0" kern="1200" dirty="0">
                <a:solidFill>
                  <a:schemeClr val="tx1"/>
                </a:solidFill>
                <a:effectLst/>
                <a:latin typeface="+mn-lt"/>
                <a:ea typeface="+mn-ea"/>
                <a:cs typeface="+mn-cs"/>
              </a:rPr>
              <a:t> Our chapter has invested well over a million dollars over the years in STEM initiatives that support our USAF enlisted members, local high school students and area colleges and universities thanks to our sponsors and fundraising events!  Come join us in supporting these worthy individuals! </a:t>
            </a:r>
            <a:r>
              <a:rPr lang="en-US" sz="900" b="1" i="0" kern="1200" dirty="0">
                <a:solidFill>
                  <a:schemeClr val="tx1"/>
                </a:solidFill>
                <a:effectLst/>
                <a:latin typeface="+mn-lt"/>
                <a:ea typeface="+mn-ea"/>
                <a:cs typeface="+mn-cs"/>
              </a:rPr>
              <a:t>Register now before ticket prices increase!</a:t>
            </a:r>
            <a:endParaRPr lang="en-US" sz="9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E66C45C-629E-42E8-8B70-DEC8E2E91B45}" type="slidenum">
              <a:rPr lang="en-US" smtClean="0"/>
              <a:pPr/>
              <a:t>19</a:t>
            </a:fld>
            <a:endParaRPr lang="en-US" dirty="0"/>
          </a:p>
        </p:txBody>
      </p:sp>
    </p:spTree>
    <p:extLst>
      <p:ext uri="{BB962C8B-B14F-4D97-AF65-F5344CB8AC3E}">
        <p14:creationId xmlns:p14="http://schemas.microsoft.com/office/powerpoint/2010/main" val="715634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C4255B1-DE1C-47B5-BD47-19B43590C0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4CA512E-AA8D-4B07-83E8-9F5FEC7F8C27}"/>
              </a:ext>
            </a:extLst>
          </p:cNvPr>
          <p:cNvSpPr>
            <a:spLocks noGrp="1"/>
          </p:cNvSpPr>
          <p:nvPr>
            <p:ph type="body" idx="1"/>
          </p:nvPr>
        </p:nvSpPr>
        <p:spPr/>
        <p:txBody>
          <a:bodyPr>
            <a:normAutofit fontScale="70000" lnSpcReduction="20000"/>
          </a:bodyPr>
          <a:lstStyle/>
          <a:p>
            <a:pPr>
              <a:defRPr/>
            </a:pPr>
            <a:r>
              <a:rPr lang="en-US" sz="900" b="1" dirty="0"/>
              <a:t>Executive Vice President</a:t>
            </a:r>
            <a:r>
              <a:rPr lang="en-US" sz="900" dirty="0"/>
              <a:t> </a:t>
            </a:r>
            <a:r>
              <a:rPr lang="en-US" sz="900" i="1" dirty="0"/>
              <a:t> </a:t>
            </a:r>
            <a:r>
              <a:rPr lang="en-US" sz="900" dirty="0"/>
              <a:t> </a:t>
            </a:r>
            <a:r>
              <a:rPr lang="en-US" sz="900" b="1" dirty="0"/>
              <a:t> </a:t>
            </a:r>
            <a:r>
              <a:rPr lang="en-US" sz="900" dirty="0"/>
              <a:t> David Dodds ICS Inc </a:t>
            </a:r>
          </a:p>
          <a:p>
            <a:pPr>
              <a:defRPr/>
            </a:pPr>
            <a:r>
              <a:rPr lang="en-US" sz="900" b="1" dirty="0"/>
              <a:t>Vice President, Information</a:t>
            </a:r>
            <a:r>
              <a:rPr lang="en-US" sz="900" dirty="0"/>
              <a:t> </a:t>
            </a:r>
            <a:r>
              <a:rPr lang="en-US" sz="900" i="1" dirty="0"/>
              <a:t> </a:t>
            </a:r>
            <a:r>
              <a:rPr lang="en-US" sz="900" dirty="0"/>
              <a:t> </a:t>
            </a:r>
            <a:r>
              <a:rPr lang="en-US" sz="900" b="1" dirty="0"/>
              <a:t> </a:t>
            </a:r>
            <a:r>
              <a:rPr lang="en-US" sz="900" dirty="0"/>
              <a:t> </a:t>
            </a:r>
            <a:r>
              <a:rPr lang="en-US" sz="900" dirty="0">
                <a:latin typeface="Calibri Light"/>
                <a:ea typeface="Times New Roman"/>
                <a:cs typeface="Times New Roman"/>
              </a:rPr>
              <a:t>Keith Harvey, TACG Solutions</a:t>
            </a:r>
            <a:endParaRPr lang="en-US" sz="900" dirty="0">
              <a:solidFill>
                <a:srgbClr val="FF0000"/>
              </a:solidFill>
            </a:endParaRPr>
          </a:p>
          <a:p>
            <a:pPr>
              <a:defRPr/>
            </a:pPr>
            <a:r>
              <a:rPr lang="en-US" sz="900" b="1" i="1" dirty="0"/>
              <a:t>	Director of Publicity</a:t>
            </a:r>
            <a:r>
              <a:rPr lang="en-US" sz="900" b="1" dirty="0"/>
              <a:t>  </a:t>
            </a:r>
            <a:r>
              <a:rPr lang="en-US" sz="900" dirty="0"/>
              <a:t> Brenda Colton   </a:t>
            </a:r>
            <a:r>
              <a:rPr lang="en-US" sz="900" b="1" dirty="0"/>
              <a:t> </a:t>
            </a:r>
            <a:r>
              <a:rPr lang="en-US" sz="900" dirty="0"/>
              <a:t> </a:t>
            </a:r>
          </a:p>
          <a:p>
            <a:pPr>
              <a:defRPr/>
            </a:pPr>
            <a:r>
              <a:rPr lang="en-US" sz="900" i="1" dirty="0"/>
              <a:t>	Office of Historian</a:t>
            </a:r>
            <a:r>
              <a:rPr lang="en-US" sz="900" dirty="0"/>
              <a:t> </a:t>
            </a:r>
            <a:r>
              <a:rPr lang="en-US" sz="900" b="1" dirty="0"/>
              <a:t> </a:t>
            </a:r>
            <a:r>
              <a:rPr lang="en-US" sz="900" dirty="0"/>
              <a:t>     </a:t>
            </a:r>
            <a:r>
              <a:rPr lang="en-US" sz="900" b="1" dirty="0"/>
              <a:t> </a:t>
            </a:r>
            <a:r>
              <a:rPr lang="en-US" sz="900" dirty="0"/>
              <a:t> </a:t>
            </a:r>
          </a:p>
          <a:p>
            <a:pPr>
              <a:defRPr/>
            </a:pPr>
            <a:r>
              <a:rPr lang="en-US" sz="900" i="1" dirty="0"/>
              <a:t>	Office of Web Master</a:t>
            </a:r>
            <a:r>
              <a:rPr lang="en-US" sz="900" dirty="0"/>
              <a:t> </a:t>
            </a:r>
            <a:r>
              <a:rPr lang="en-US" sz="900" b="1" dirty="0"/>
              <a:t> </a:t>
            </a:r>
            <a:r>
              <a:rPr lang="en-US" sz="900" dirty="0"/>
              <a:t> </a:t>
            </a:r>
            <a:r>
              <a:rPr lang="en-US" sz="900" dirty="0">
                <a:solidFill>
                  <a:srgbClr val="FF0000"/>
                </a:solidFill>
              </a:rPr>
              <a:t>Matt Seibert, 88CG/SCXS </a:t>
            </a:r>
          </a:p>
          <a:p>
            <a:pPr>
              <a:defRPr/>
            </a:pPr>
            <a:r>
              <a:rPr lang="en-US" sz="900" dirty="0">
                <a:solidFill>
                  <a:srgbClr val="FF0000"/>
                </a:solidFill>
              </a:rPr>
              <a:t>	</a:t>
            </a:r>
            <a:r>
              <a:rPr lang="en-US" sz="900" i="1" dirty="0">
                <a:solidFill>
                  <a:srgbClr val="FF0000"/>
                </a:solidFill>
              </a:rPr>
              <a:t>IT Team </a:t>
            </a:r>
            <a:r>
              <a:rPr lang="en-US" sz="900" dirty="0">
                <a:solidFill>
                  <a:srgbClr val="FF0000"/>
                </a:solidFill>
              </a:rPr>
              <a:t>– Alberto “Mike” Jerez</a:t>
            </a:r>
            <a:endParaRPr lang="en-US" sz="900" dirty="0"/>
          </a:p>
          <a:p>
            <a:pPr>
              <a:defRPr/>
            </a:pPr>
            <a:r>
              <a:rPr lang="en-US" sz="900" dirty="0"/>
              <a:t>	</a:t>
            </a:r>
            <a:r>
              <a:rPr lang="en-US" sz="900" i="1" dirty="0"/>
              <a:t>IT Technology </a:t>
            </a:r>
            <a:r>
              <a:rPr lang="en-US" sz="900" dirty="0"/>
              <a:t>– Billy Grill</a:t>
            </a:r>
          </a:p>
          <a:p>
            <a:pPr>
              <a:defRPr/>
            </a:pPr>
            <a:r>
              <a:rPr lang="en-US" sz="900" b="1" dirty="0"/>
              <a:t>Vice President, Membership</a:t>
            </a:r>
            <a:r>
              <a:rPr lang="en-US" sz="900" dirty="0"/>
              <a:t> </a:t>
            </a:r>
            <a:r>
              <a:rPr lang="en-US" sz="900" i="1" dirty="0"/>
              <a:t> </a:t>
            </a:r>
            <a:r>
              <a:rPr lang="en-US" sz="900" dirty="0"/>
              <a:t> </a:t>
            </a:r>
            <a:r>
              <a:rPr lang="en-US" sz="900" b="1" dirty="0"/>
              <a:t> </a:t>
            </a:r>
            <a:r>
              <a:rPr lang="en-US" sz="900" dirty="0"/>
              <a:t> Julie </a:t>
            </a:r>
            <a:r>
              <a:rPr lang="en-US" sz="900" dirty="0" err="1"/>
              <a:t>Eitiniear</a:t>
            </a:r>
            <a:r>
              <a:rPr lang="en-US" sz="900" dirty="0"/>
              <a:t>, </a:t>
            </a:r>
            <a:r>
              <a:rPr lang="en-US" sz="900" dirty="0" err="1"/>
              <a:t>Menya</a:t>
            </a:r>
            <a:r>
              <a:rPr lang="en-US" sz="900" dirty="0"/>
              <a:t> Communications</a:t>
            </a:r>
            <a:r>
              <a:rPr lang="en-US" sz="900" b="1" dirty="0"/>
              <a:t> </a:t>
            </a:r>
            <a:r>
              <a:rPr lang="en-US" sz="900" dirty="0"/>
              <a:t> </a:t>
            </a:r>
          </a:p>
          <a:p>
            <a:pPr>
              <a:defRPr/>
            </a:pPr>
            <a:r>
              <a:rPr lang="en-US" sz="900" b="1" i="1" dirty="0"/>
              <a:t>	Director, New Member Development</a:t>
            </a:r>
            <a:r>
              <a:rPr lang="en-US" sz="900" b="1" dirty="0"/>
              <a:t> </a:t>
            </a:r>
            <a:r>
              <a:rPr lang="en-US" sz="900" b="1" i="1" dirty="0"/>
              <a:t> </a:t>
            </a:r>
            <a:r>
              <a:rPr lang="en-US" sz="900" dirty="0"/>
              <a:t> </a:t>
            </a:r>
            <a:r>
              <a:rPr lang="en-US" sz="900" i="1" dirty="0"/>
              <a:t> </a:t>
            </a:r>
            <a:r>
              <a:rPr lang="en-US" sz="900" dirty="0"/>
              <a:t> </a:t>
            </a:r>
            <a:r>
              <a:rPr lang="en-US" sz="900" i="1" dirty="0"/>
              <a:t> ------</a:t>
            </a:r>
            <a:r>
              <a:rPr lang="en-US" sz="900" dirty="0"/>
              <a:t> </a:t>
            </a:r>
            <a:r>
              <a:rPr lang="en-US" sz="900" b="1" dirty="0"/>
              <a:t> </a:t>
            </a:r>
            <a:r>
              <a:rPr lang="en-US" sz="900" dirty="0"/>
              <a:t> </a:t>
            </a:r>
          </a:p>
          <a:p>
            <a:pPr>
              <a:defRPr/>
            </a:pPr>
            <a:r>
              <a:rPr lang="en-US" sz="900" b="1" i="1" dirty="0"/>
              <a:t>	Director, Corporate Outreach</a:t>
            </a:r>
            <a:r>
              <a:rPr lang="en-US" sz="900" dirty="0"/>
              <a:t> </a:t>
            </a:r>
            <a:r>
              <a:rPr lang="en-US" sz="900" b="1" i="1" dirty="0"/>
              <a:t> </a:t>
            </a:r>
            <a:r>
              <a:rPr lang="en-US" sz="900" dirty="0"/>
              <a:t> </a:t>
            </a:r>
            <a:r>
              <a:rPr lang="en-US" sz="900" i="1" dirty="0"/>
              <a:t>Merry Korn</a:t>
            </a:r>
            <a:r>
              <a:rPr lang="en-US" sz="900" dirty="0"/>
              <a:t> Pearl Interactive </a:t>
            </a:r>
            <a:r>
              <a:rPr lang="en-US" sz="900" b="1" dirty="0"/>
              <a:t> </a:t>
            </a:r>
            <a:r>
              <a:rPr lang="en-US" sz="900" dirty="0"/>
              <a:t> </a:t>
            </a:r>
          </a:p>
          <a:p>
            <a:pPr>
              <a:defRPr/>
            </a:pPr>
            <a:r>
              <a:rPr lang="en-US" sz="900" b="1" i="1" dirty="0"/>
              <a:t>	Director, Small Business</a:t>
            </a:r>
            <a:r>
              <a:rPr lang="en-US" sz="900" b="1" dirty="0"/>
              <a:t>  </a:t>
            </a:r>
            <a:r>
              <a:rPr lang="en-US" sz="900" dirty="0">
                <a:solidFill>
                  <a:srgbClr val="FF0000"/>
                </a:solidFill>
              </a:rPr>
              <a:t> ___________________</a:t>
            </a:r>
            <a:r>
              <a:rPr lang="en-US" sz="900" b="1" dirty="0"/>
              <a:t> </a:t>
            </a:r>
            <a:r>
              <a:rPr lang="en-US" sz="900" dirty="0"/>
              <a:t> </a:t>
            </a:r>
          </a:p>
          <a:p>
            <a:pPr>
              <a:defRPr/>
            </a:pPr>
            <a:r>
              <a:rPr lang="en-US" sz="900" b="1" i="1" dirty="0"/>
              <a:t>	Director of Individual Memberships</a:t>
            </a:r>
            <a:r>
              <a:rPr lang="en-US" sz="900" b="1" dirty="0"/>
              <a:t>  </a:t>
            </a:r>
            <a:r>
              <a:rPr lang="en-US" sz="900" dirty="0"/>
              <a:t> </a:t>
            </a:r>
            <a:r>
              <a:rPr lang="en-US" sz="900" i="1" dirty="0"/>
              <a:t>Mindy Waldren</a:t>
            </a:r>
            <a:r>
              <a:rPr lang="en-US" sz="900" dirty="0"/>
              <a:t> Altamira </a:t>
            </a:r>
            <a:r>
              <a:rPr lang="en-US" sz="900" b="1" dirty="0"/>
              <a:t> </a:t>
            </a:r>
            <a:r>
              <a:rPr lang="en-US" sz="900" dirty="0"/>
              <a:t> </a:t>
            </a:r>
          </a:p>
          <a:p>
            <a:pPr>
              <a:defRPr/>
            </a:pPr>
            <a:r>
              <a:rPr lang="en-US" sz="900" b="1" i="1" dirty="0"/>
              <a:t>	Director, Young AFCEAN</a:t>
            </a:r>
            <a:r>
              <a:rPr lang="en-US" sz="900" b="1" dirty="0"/>
              <a:t>  </a:t>
            </a:r>
            <a:r>
              <a:rPr lang="en-US" sz="900" dirty="0"/>
              <a:t> Krystin Fakalata, </a:t>
            </a:r>
            <a:r>
              <a:rPr lang="en-US" sz="900" dirty="0" err="1"/>
              <a:t>MacAlogic</a:t>
            </a:r>
            <a:r>
              <a:rPr lang="en-US" sz="900" b="1" dirty="0"/>
              <a:t> </a:t>
            </a:r>
            <a:r>
              <a:rPr lang="en-US" sz="900" dirty="0"/>
              <a:t> </a:t>
            </a:r>
            <a:r>
              <a:rPr lang="en-US" sz="900" i="1" dirty="0"/>
              <a:t> </a:t>
            </a:r>
            <a:r>
              <a:rPr lang="en-US" sz="900" dirty="0"/>
              <a:t> </a:t>
            </a:r>
            <a:r>
              <a:rPr lang="en-US" sz="900" b="1" dirty="0"/>
              <a:t>Co-Director</a:t>
            </a:r>
            <a:r>
              <a:rPr lang="en-US" sz="900" dirty="0"/>
              <a:t> Jon Hipsher DLA </a:t>
            </a:r>
            <a:r>
              <a:rPr lang="en-US" sz="900" b="1" dirty="0"/>
              <a:t> </a:t>
            </a:r>
            <a:r>
              <a:rPr lang="en-US" sz="900" dirty="0"/>
              <a:t> </a:t>
            </a:r>
            <a:r>
              <a:rPr lang="en-US" sz="900" i="1" dirty="0"/>
              <a:t> </a:t>
            </a:r>
            <a:r>
              <a:rPr lang="en-US" sz="900" dirty="0"/>
              <a:t> </a:t>
            </a:r>
            <a:r>
              <a:rPr lang="en-US" sz="900" b="1" dirty="0"/>
              <a:t>YAC Events</a:t>
            </a:r>
            <a:r>
              <a:rPr lang="en-US" sz="900" dirty="0"/>
              <a:t> ____________  </a:t>
            </a:r>
            <a:r>
              <a:rPr lang="en-US" sz="900" b="1" dirty="0"/>
              <a:t> </a:t>
            </a:r>
            <a:r>
              <a:rPr lang="en-US" sz="900" dirty="0"/>
              <a:t> </a:t>
            </a:r>
          </a:p>
          <a:p>
            <a:pPr>
              <a:defRPr/>
            </a:pPr>
            <a:r>
              <a:rPr lang="en-US" sz="900" i="1" dirty="0"/>
              <a:t>	</a:t>
            </a:r>
            <a:r>
              <a:rPr lang="en-US" sz="900" b="1" i="1" dirty="0"/>
              <a:t>Director for Student Chapters</a:t>
            </a:r>
            <a:r>
              <a:rPr lang="en-US" sz="900" b="1" dirty="0"/>
              <a:t>  </a:t>
            </a:r>
            <a:r>
              <a:rPr lang="en-US" sz="900" dirty="0"/>
              <a:t>     </a:t>
            </a:r>
          </a:p>
          <a:p>
            <a:pPr>
              <a:defRPr/>
            </a:pPr>
            <a:r>
              <a:rPr lang="en-US" sz="900" b="1" dirty="0"/>
              <a:t>Vice President, Programs</a:t>
            </a:r>
            <a:r>
              <a:rPr lang="en-US" sz="900" dirty="0"/>
              <a:t> </a:t>
            </a:r>
            <a:r>
              <a:rPr lang="en-US" sz="900" i="1" dirty="0"/>
              <a:t> </a:t>
            </a:r>
            <a:r>
              <a:rPr lang="en-US" sz="900" dirty="0"/>
              <a:t> </a:t>
            </a:r>
            <a:r>
              <a:rPr lang="en-US" sz="900" b="1" dirty="0"/>
              <a:t> </a:t>
            </a:r>
            <a:r>
              <a:rPr lang="en-US" sz="900" dirty="0"/>
              <a:t> </a:t>
            </a:r>
            <a:r>
              <a:rPr lang="en-US" sz="900" i="1" dirty="0"/>
              <a:t>Matt Powell, Gartner</a:t>
            </a:r>
            <a:r>
              <a:rPr lang="en-US" sz="900" dirty="0"/>
              <a:t> </a:t>
            </a:r>
            <a:r>
              <a:rPr lang="en-US" sz="900" b="1" dirty="0"/>
              <a:t> </a:t>
            </a:r>
            <a:r>
              <a:rPr lang="en-US" sz="900" dirty="0"/>
              <a:t> </a:t>
            </a:r>
          </a:p>
          <a:p>
            <a:pPr>
              <a:defRPr/>
            </a:pPr>
            <a:r>
              <a:rPr lang="en-US" sz="900" b="1" i="1" dirty="0"/>
              <a:t>	Director of </a:t>
            </a:r>
            <a:r>
              <a:rPr lang="en-US" sz="900" b="1" i="1" dirty="0" err="1"/>
              <a:t>LuncheonArrangements</a:t>
            </a:r>
            <a:r>
              <a:rPr lang="en-US" sz="900" b="1" dirty="0"/>
              <a:t>  </a:t>
            </a:r>
            <a:r>
              <a:rPr lang="en-US" sz="900" dirty="0"/>
              <a:t> Ashley Cigolotti Brooksource &amp; Technical Youth </a:t>
            </a:r>
            <a:r>
              <a:rPr lang="en-US" sz="900" b="1" dirty="0"/>
              <a:t> </a:t>
            </a:r>
            <a:r>
              <a:rPr lang="en-US" sz="900" dirty="0"/>
              <a:t>   </a:t>
            </a:r>
            <a:r>
              <a:rPr lang="en-US" sz="900" b="1" dirty="0"/>
              <a:t>Dep Director, Luncheons</a:t>
            </a:r>
            <a:r>
              <a:rPr lang="en-US" sz="900" dirty="0"/>
              <a:t> Joel Schell TACG </a:t>
            </a:r>
            <a:r>
              <a:rPr lang="en-US" sz="900" b="1" dirty="0"/>
              <a:t> </a:t>
            </a:r>
          </a:p>
          <a:p>
            <a:pPr>
              <a:defRPr/>
            </a:pPr>
            <a:r>
              <a:rPr lang="en-US" sz="900" b="1" dirty="0"/>
              <a:t>	Luncheon Team  - </a:t>
            </a:r>
            <a:r>
              <a:rPr lang="en-US" sz="900" dirty="0"/>
              <a:t>Mike and Wanda Markowski   </a:t>
            </a:r>
          </a:p>
          <a:p>
            <a:pPr>
              <a:defRPr/>
            </a:pPr>
            <a:r>
              <a:rPr lang="en-US" sz="900" b="1" dirty="0"/>
              <a:t>	Director IT/Communications </a:t>
            </a:r>
            <a:r>
              <a:rPr lang="en-US" sz="900" dirty="0"/>
              <a:t>Andy Seitz   </a:t>
            </a:r>
            <a:r>
              <a:rPr lang="en-US" sz="900" b="1" dirty="0"/>
              <a:t> </a:t>
            </a:r>
            <a:r>
              <a:rPr lang="en-US" sz="900" dirty="0"/>
              <a:t>   Luncheon Volunteer Lisa Reineke Segue Technologies </a:t>
            </a:r>
            <a:r>
              <a:rPr lang="en-US" sz="900" b="1" dirty="0"/>
              <a:t> </a:t>
            </a:r>
            <a:r>
              <a:rPr lang="en-US" sz="900" dirty="0"/>
              <a:t>   Luncheon Volunteer Greg Riddle </a:t>
            </a:r>
            <a:r>
              <a:rPr lang="en-US" sz="900" dirty="0" err="1"/>
              <a:t>TekSystems</a:t>
            </a:r>
            <a:r>
              <a:rPr lang="en-US" sz="900" dirty="0"/>
              <a:t> </a:t>
            </a:r>
            <a:r>
              <a:rPr lang="en-US" sz="900" b="1" dirty="0"/>
              <a:t> </a:t>
            </a:r>
            <a:r>
              <a:rPr lang="en-US" sz="900" dirty="0"/>
              <a:t> </a:t>
            </a:r>
          </a:p>
          <a:p>
            <a:pPr>
              <a:defRPr/>
            </a:pPr>
            <a:r>
              <a:rPr lang="en-US" sz="900" i="1" dirty="0"/>
              <a:t>	</a:t>
            </a:r>
            <a:r>
              <a:rPr lang="en-US" sz="900" b="1" i="1" dirty="0"/>
              <a:t>Director of Special Events</a:t>
            </a:r>
            <a:r>
              <a:rPr lang="en-US" sz="900" b="1" dirty="0"/>
              <a:t>  </a:t>
            </a:r>
            <a:r>
              <a:rPr lang="en-US" sz="900" dirty="0"/>
              <a:t>     </a:t>
            </a:r>
            <a:r>
              <a:rPr lang="en-US" sz="900" b="1" dirty="0"/>
              <a:t> </a:t>
            </a:r>
            <a:r>
              <a:rPr lang="en-US" sz="900" dirty="0"/>
              <a:t> </a:t>
            </a:r>
          </a:p>
          <a:p>
            <a:pPr>
              <a:defRPr/>
            </a:pPr>
            <a:r>
              <a:rPr lang="en-US" sz="900" b="1" i="1" dirty="0"/>
              <a:t>	Director, Winter Casino Night Event</a:t>
            </a:r>
            <a:r>
              <a:rPr lang="en-US" sz="900" dirty="0"/>
              <a:t>  </a:t>
            </a:r>
            <a:r>
              <a:rPr lang="en-US" sz="900" i="1" dirty="0"/>
              <a:t>Cheyanne Plewe</a:t>
            </a:r>
            <a:r>
              <a:rPr lang="en-US" sz="900" b="1" dirty="0"/>
              <a:t> </a:t>
            </a:r>
            <a:r>
              <a:rPr lang="en-US" sz="900" dirty="0"/>
              <a:t> </a:t>
            </a:r>
            <a:r>
              <a:rPr lang="en-US" sz="900" i="1" dirty="0"/>
              <a:t> </a:t>
            </a:r>
            <a:r>
              <a:rPr lang="en-US" sz="900" dirty="0"/>
              <a:t> Event co-Chair Alyssa Vorhees Lexis-Nexis </a:t>
            </a:r>
            <a:r>
              <a:rPr lang="en-US" sz="900" b="1" dirty="0"/>
              <a:t> </a:t>
            </a:r>
            <a:r>
              <a:rPr lang="en-US" sz="900" dirty="0"/>
              <a:t> </a:t>
            </a:r>
            <a:r>
              <a:rPr lang="en-US" sz="900" i="1" dirty="0"/>
              <a:t> </a:t>
            </a:r>
            <a:r>
              <a:rPr lang="en-US" sz="900" dirty="0"/>
              <a:t> Event co-Chair Joni </a:t>
            </a:r>
            <a:r>
              <a:rPr lang="en-US" sz="900" i="1" dirty="0"/>
              <a:t>A</a:t>
            </a:r>
            <a:r>
              <a:rPr lang="en-US" sz="900" dirty="0"/>
              <a:t>hlers </a:t>
            </a:r>
            <a:r>
              <a:rPr lang="en-US" sz="900" dirty="0" err="1"/>
              <a:t>Brixey</a:t>
            </a:r>
            <a:r>
              <a:rPr lang="en-US" sz="900" dirty="0"/>
              <a:t> and Meyer </a:t>
            </a:r>
            <a:r>
              <a:rPr lang="en-US" sz="900" b="1" dirty="0"/>
              <a:t> </a:t>
            </a:r>
            <a:r>
              <a:rPr lang="en-US" sz="900" dirty="0"/>
              <a:t> </a:t>
            </a:r>
            <a:r>
              <a:rPr lang="en-US" sz="900" i="1" dirty="0"/>
              <a:t> </a:t>
            </a:r>
            <a:r>
              <a:rPr lang="en-US" sz="900" dirty="0"/>
              <a:t> Chair, Communications     </a:t>
            </a:r>
            <a:r>
              <a:rPr lang="en-US" sz="900" b="1" dirty="0"/>
              <a:t> </a:t>
            </a:r>
            <a:r>
              <a:rPr lang="en-US" sz="900" dirty="0"/>
              <a:t> </a:t>
            </a:r>
            <a:r>
              <a:rPr lang="en-US" sz="900" i="1" dirty="0"/>
              <a:t> </a:t>
            </a:r>
            <a:r>
              <a:rPr lang="en-US" sz="900" dirty="0"/>
              <a:t> Chair, Sponsorships Mark Human  </a:t>
            </a:r>
            <a:r>
              <a:rPr lang="en-US" sz="900" b="1" dirty="0"/>
              <a:t> </a:t>
            </a:r>
            <a:r>
              <a:rPr lang="en-US" sz="900" dirty="0"/>
              <a:t> </a:t>
            </a:r>
            <a:r>
              <a:rPr lang="en-US" sz="900" i="1" dirty="0"/>
              <a:t> </a:t>
            </a:r>
            <a:r>
              <a:rPr lang="en-US" sz="900" dirty="0"/>
              <a:t>   Matt Powell   </a:t>
            </a:r>
            <a:r>
              <a:rPr lang="en-US" sz="900" b="1" dirty="0"/>
              <a:t> </a:t>
            </a:r>
            <a:r>
              <a:rPr lang="en-US" sz="900" dirty="0"/>
              <a:t> </a:t>
            </a:r>
            <a:r>
              <a:rPr lang="en-US" sz="900" i="1" dirty="0"/>
              <a:t> </a:t>
            </a:r>
            <a:r>
              <a:rPr lang="en-US" sz="900" dirty="0"/>
              <a:t>   Brent Ahlers Gartner </a:t>
            </a:r>
            <a:r>
              <a:rPr lang="en-US" sz="900" b="1" dirty="0"/>
              <a:t> </a:t>
            </a:r>
            <a:r>
              <a:rPr lang="en-US" sz="900" dirty="0"/>
              <a:t> </a:t>
            </a:r>
            <a:r>
              <a:rPr lang="en-US" sz="900" i="1" dirty="0"/>
              <a:t> </a:t>
            </a:r>
            <a:r>
              <a:rPr lang="en-US" sz="900" dirty="0"/>
              <a:t> Julie Harris Deloitte </a:t>
            </a:r>
            <a:r>
              <a:rPr lang="en-US" sz="900" b="1" dirty="0"/>
              <a:t> </a:t>
            </a:r>
            <a:r>
              <a:rPr lang="en-US" sz="900" dirty="0"/>
              <a:t> </a:t>
            </a:r>
            <a:r>
              <a:rPr lang="en-US" sz="900" i="1" dirty="0"/>
              <a:t> </a:t>
            </a:r>
            <a:r>
              <a:rPr lang="en-US" sz="900" dirty="0"/>
              <a:t>   Lauren Ryan   </a:t>
            </a:r>
            <a:r>
              <a:rPr lang="en-US" sz="900" b="1" dirty="0"/>
              <a:t>  </a:t>
            </a:r>
          </a:p>
          <a:p>
            <a:pPr>
              <a:defRPr/>
            </a:pPr>
            <a:r>
              <a:rPr lang="en-US" sz="900" b="1" i="1" dirty="0"/>
              <a:t>	Director, Golf Outing</a:t>
            </a:r>
            <a:r>
              <a:rPr lang="en-US" sz="900" b="1" dirty="0"/>
              <a:t> </a:t>
            </a:r>
            <a:r>
              <a:rPr lang="en-US" sz="900" dirty="0"/>
              <a:t>  Jeff Haas Seque </a:t>
            </a:r>
            <a:r>
              <a:rPr lang="en-US" sz="900" b="1" dirty="0"/>
              <a:t> </a:t>
            </a:r>
            <a:r>
              <a:rPr lang="en-US" sz="900" dirty="0"/>
              <a:t> </a:t>
            </a:r>
            <a:r>
              <a:rPr lang="en-US" sz="900" i="1" dirty="0"/>
              <a:t> </a:t>
            </a:r>
            <a:r>
              <a:rPr lang="en-US" sz="900" dirty="0"/>
              <a:t> Golf Outing Co-Chair Eric McGrane (I think he had to pull off????) Exeter </a:t>
            </a:r>
            <a:r>
              <a:rPr lang="en-US" sz="900" b="1" dirty="0"/>
              <a:t> </a:t>
            </a:r>
            <a:r>
              <a:rPr lang="en-US" sz="900" dirty="0"/>
              <a:t> </a:t>
            </a:r>
            <a:r>
              <a:rPr lang="en-US" sz="900" i="1" dirty="0"/>
              <a:t> </a:t>
            </a:r>
            <a:r>
              <a:rPr lang="en-US" sz="900" dirty="0"/>
              <a:t> Chair, Communications Scott H Harris Mainsail Group </a:t>
            </a:r>
            <a:r>
              <a:rPr lang="en-US" sz="900" b="1" dirty="0"/>
              <a:t> </a:t>
            </a:r>
            <a:r>
              <a:rPr lang="en-US" sz="900" dirty="0"/>
              <a:t> </a:t>
            </a:r>
            <a:r>
              <a:rPr lang="en-US" sz="900" i="1" dirty="0"/>
              <a:t> </a:t>
            </a:r>
            <a:r>
              <a:rPr lang="en-US" sz="900" dirty="0"/>
              <a:t> Chair, Information Management Billy Grill   </a:t>
            </a:r>
            <a:r>
              <a:rPr lang="en-US" sz="900" b="1" dirty="0"/>
              <a:t> </a:t>
            </a:r>
            <a:r>
              <a:rPr lang="en-US" sz="900" dirty="0"/>
              <a:t> </a:t>
            </a:r>
            <a:r>
              <a:rPr lang="en-US" sz="900" i="1" dirty="0"/>
              <a:t> </a:t>
            </a:r>
            <a:r>
              <a:rPr lang="en-US" sz="900" dirty="0"/>
              <a:t> Chair, Sponsorships     </a:t>
            </a:r>
            <a:r>
              <a:rPr lang="en-US" sz="900" b="1" dirty="0"/>
              <a:t> </a:t>
            </a:r>
            <a:r>
              <a:rPr lang="en-US" sz="900" dirty="0"/>
              <a:t> </a:t>
            </a:r>
            <a:r>
              <a:rPr lang="en-US" sz="900" i="1" dirty="0"/>
              <a:t> </a:t>
            </a:r>
            <a:r>
              <a:rPr lang="en-US" sz="900" dirty="0"/>
              <a:t>   John Joyce STS </a:t>
            </a:r>
            <a:r>
              <a:rPr lang="en-US" sz="900" dirty="0" err="1"/>
              <a:t>SpecPro</a:t>
            </a:r>
            <a:r>
              <a:rPr lang="en-US" sz="900" dirty="0"/>
              <a:t> Technical Services </a:t>
            </a:r>
            <a:r>
              <a:rPr lang="en-US" sz="900" b="1" dirty="0"/>
              <a:t> </a:t>
            </a:r>
            <a:r>
              <a:rPr lang="en-US" sz="900" dirty="0"/>
              <a:t> </a:t>
            </a:r>
            <a:r>
              <a:rPr lang="en-US" sz="900" i="1" dirty="0"/>
              <a:t> </a:t>
            </a:r>
            <a:r>
              <a:rPr lang="en-US" sz="900" dirty="0"/>
              <a:t>   Barb Swartz Teradata </a:t>
            </a:r>
            <a:r>
              <a:rPr lang="en-US" sz="900" b="1" dirty="0"/>
              <a:t> </a:t>
            </a:r>
            <a:r>
              <a:rPr lang="en-US" sz="900" dirty="0"/>
              <a:t> </a:t>
            </a:r>
          </a:p>
          <a:p>
            <a:pPr>
              <a:defRPr/>
            </a:pPr>
            <a:r>
              <a:rPr lang="en-US" sz="900" b="1" i="1" dirty="0"/>
              <a:t>	Director, Logistics IT Conference</a:t>
            </a:r>
            <a:r>
              <a:rPr lang="en-US" sz="900" b="1" dirty="0"/>
              <a:t>  </a:t>
            </a:r>
            <a:r>
              <a:rPr lang="en-US" sz="900" dirty="0"/>
              <a:t> David Hart Seque </a:t>
            </a:r>
            <a:r>
              <a:rPr lang="en-US" sz="900" b="1" dirty="0"/>
              <a:t> </a:t>
            </a:r>
            <a:r>
              <a:rPr lang="en-US" sz="900" dirty="0"/>
              <a:t> </a:t>
            </a:r>
            <a:r>
              <a:rPr lang="en-US" sz="900" i="1" dirty="0"/>
              <a:t> </a:t>
            </a:r>
            <a:r>
              <a:rPr lang="en-US" sz="900" dirty="0"/>
              <a:t> </a:t>
            </a:r>
            <a:r>
              <a:rPr lang="en-US" sz="900" b="1" dirty="0"/>
              <a:t>Conference Co-Chair</a:t>
            </a:r>
            <a:r>
              <a:rPr lang="en-US" sz="900" dirty="0"/>
              <a:t>     </a:t>
            </a:r>
            <a:r>
              <a:rPr lang="en-US" sz="900" b="1" dirty="0"/>
              <a:t> </a:t>
            </a:r>
            <a:r>
              <a:rPr lang="en-US" sz="900" dirty="0"/>
              <a:t> </a:t>
            </a:r>
            <a:r>
              <a:rPr lang="en-US" sz="900" i="1" dirty="0"/>
              <a:t> </a:t>
            </a:r>
            <a:r>
              <a:rPr lang="en-US" sz="900" dirty="0"/>
              <a:t> </a:t>
            </a:r>
            <a:r>
              <a:rPr lang="en-US" sz="900" b="1" dirty="0"/>
              <a:t>Chair, Communications</a:t>
            </a:r>
            <a:r>
              <a:rPr lang="en-US" sz="900" dirty="0"/>
              <a:t>     </a:t>
            </a:r>
            <a:r>
              <a:rPr lang="en-US" sz="900" b="1" dirty="0"/>
              <a:t> </a:t>
            </a:r>
            <a:r>
              <a:rPr lang="en-US" sz="900" dirty="0"/>
              <a:t> </a:t>
            </a:r>
            <a:r>
              <a:rPr lang="en-US" sz="900" i="1" dirty="0"/>
              <a:t> </a:t>
            </a:r>
            <a:r>
              <a:rPr lang="en-US" sz="900" dirty="0"/>
              <a:t> </a:t>
            </a:r>
            <a:r>
              <a:rPr lang="en-US" sz="900" b="1" dirty="0"/>
              <a:t>Chair, Programs</a:t>
            </a:r>
            <a:r>
              <a:rPr lang="en-US" sz="900" dirty="0"/>
              <a:t>     </a:t>
            </a:r>
            <a:r>
              <a:rPr lang="en-US" sz="900" b="1" dirty="0"/>
              <a:t> </a:t>
            </a:r>
            <a:r>
              <a:rPr lang="en-US" sz="900" dirty="0"/>
              <a:t> </a:t>
            </a:r>
            <a:r>
              <a:rPr lang="en-US" sz="900" i="1" dirty="0"/>
              <a:t> </a:t>
            </a:r>
            <a:r>
              <a:rPr lang="en-US" sz="900" dirty="0"/>
              <a:t> </a:t>
            </a:r>
            <a:r>
              <a:rPr lang="en-US" sz="900" b="1" dirty="0"/>
              <a:t>Chair, Sponsorships</a:t>
            </a:r>
            <a:r>
              <a:rPr lang="en-US" sz="900" dirty="0"/>
              <a:t>     </a:t>
            </a:r>
            <a:r>
              <a:rPr lang="en-US" sz="900" b="1" dirty="0"/>
              <a:t> </a:t>
            </a:r>
            <a:r>
              <a:rPr lang="en-US" sz="900" dirty="0"/>
              <a:t> </a:t>
            </a:r>
          </a:p>
          <a:p>
            <a:pPr>
              <a:defRPr/>
            </a:pPr>
            <a:r>
              <a:rPr lang="en-US" sz="900" i="1" dirty="0"/>
              <a:t>	Dire</a:t>
            </a:r>
            <a:r>
              <a:rPr lang="en-US" sz="900" b="1" i="1" dirty="0"/>
              <a:t>ctor of Protocol</a:t>
            </a:r>
            <a:r>
              <a:rPr lang="en-US" sz="900" b="1" dirty="0"/>
              <a:t>  </a:t>
            </a:r>
            <a:r>
              <a:rPr lang="en-US" sz="900" dirty="0"/>
              <a:t> </a:t>
            </a:r>
            <a:r>
              <a:rPr lang="en-US" sz="900" i="1" dirty="0"/>
              <a:t>Danna Plewe</a:t>
            </a:r>
            <a:r>
              <a:rPr lang="en-US" sz="900" dirty="0"/>
              <a:t> </a:t>
            </a:r>
            <a:r>
              <a:rPr lang="en-US" sz="900" i="1" dirty="0"/>
              <a:t>88 ABW/CVB</a:t>
            </a:r>
            <a:r>
              <a:rPr lang="en-US" sz="900" dirty="0"/>
              <a:t> </a:t>
            </a:r>
            <a:r>
              <a:rPr lang="en-US" sz="900" b="1" dirty="0"/>
              <a:t> </a:t>
            </a:r>
            <a:r>
              <a:rPr lang="en-US" sz="900" dirty="0"/>
              <a:t> </a:t>
            </a:r>
            <a:r>
              <a:rPr lang="en-US" sz="900" i="1" dirty="0"/>
              <a:t> </a:t>
            </a:r>
            <a:r>
              <a:rPr lang="en-US" sz="900" dirty="0"/>
              <a:t> </a:t>
            </a:r>
          </a:p>
          <a:p>
            <a:pPr>
              <a:defRPr/>
            </a:pPr>
            <a:r>
              <a:rPr lang="en-US" sz="900" dirty="0"/>
              <a:t>	</a:t>
            </a:r>
            <a:r>
              <a:rPr lang="en-US" sz="900" b="1" dirty="0"/>
              <a:t>Fall Technology Event </a:t>
            </a:r>
            <a:r>
              <a:rPr lang="en-US" sz="900" dirty="0"/>
              <a:t>_______________</a:t>
            </a:r>
          </a:p>
          <a:p>
            <a:pPr>
              <a:defRPr/>
            </a:pPr>
            <a:r>
              <a:rPr lang="en-US" sz="900" b="1" dirty="0"/>
              <a:t>Vice President, Chapter Operations</a:t>
            </a:r>
            <a:r>
              <a:rPr lang="en-US" sz="900" dirty="0"/>
              <a:t> </a:t>
            </a:r>
            <a:r>
              <a:rPr lang="en-US" sz="900" i="1" dirty="0"/>
              <a:t> </a:t>
            </a:r>
            <a:r>
              <a:rPr lang="en-US" sz="900" dirty="0"/>
              <a:t> </a:t>
            </a:r>
            <a:r>
              <a:rPr lang="en-US" sz="900" b="1" dirty="0"/>
              <a:t> </a:t>
            </a:r>
            <a:r>
              <a:rPr lang="en-US" sz="900" dirty="0"/>
              <a:t> Yvonne Vermillion </a:t>
            </a:r>
            <a:r>
              <a:rPr lang="en-US" sz="900" dirty="0" err="1"/>
              <a:t>Vermillion</a:t>
            </a:r>
            <a:r>
              <a:rPr lang="en-US" sz="900" dirty="0"/>
              <a:t> Enterprises LLC </a:t>
            </a:r>
            <a:r>
              <a:rPr lang="en-US" sz="900" b="1" dirty="0"/>
              <a:t> </a:t>
            </a:r>
            <a:r>
              <a:rPr lang="en-US" sz="900" dirty="0"/>
              <a:t> </a:t>
            </a:r>
          </a:p>
          <a:p>
            <a:pPr>
              <a:defRPr/>
            </a:pPr>
            <a:r>
              <a:rPr lang="en-US" sz="900" b="1" i="1" dirty="0"/>
              <a:t>	Director, Awards</a:t>
            </a:r>
            <a:r>
              <a:rPr lang="en-US" sz="900" b="1" dirty="0"/>
              <a:t> </a:t>
            </a:r>
            <a:r>
              <a:rPr lang="en-US" sz="900" dirty="0"/>
              <a:t>__________</a:t>
            </a:r>
            <a:r>
              <a:rPr lang="en-US" sz="900" b="1" dirty="0"/>
              <a:t>Chair, Awards Committee</a:t>
            </a:r>
            <a:r>
              <a:rPr lang="en-US" sz="900" dirty="0"/>
              <a:t>     </a:t>
            </a:r>
            <a:r>
              <a:rPr lang="en-US" sz="900" b="1" dirty="0"/>
              <a:t> </a:t>
            </a:r>
            <a:r>
              <a:rPr lang="en-US" sz="900" dirty="0"/>
              <a:t> </a:t>
            </a:r>
            <a:r>
              <a:rPr lang="en-US" sz="900" i="1" dirty="0"/>
              <a:t>Director of Marketing and Sponsorship</a:t>
            </a:r>
            <a:r>
              <a:rPr lang="en-US" sz="900" dirty="0"/>
              <a:t> </a:t>
            </a:r>
          </a:p>
          <a:p>
            <a:pPr>
              <a:defRPr/>
            </a:pPr>
            <a:r>
              <a:rPr lang="en-US" sz="900" b="1" dirty="0"/>
              <a:t>	Director of Marketing and Sponsorship</a:t>
            </a:r>
            <a:r>
              <a:rPr lang="en-US" sz="900" dirty="0"/>
              <a:t> Mark Human, </a:t>
            </a:r>
            <a:r>
              <a:rPr lang="en-US" sz="900" dirty="0" err="1"/>
              <a:t>HumanIT</a:t>
            </a:r>
            <a:r>
              <a:rPr lang="en-US" sz="900" dirty="0"/>
              <a:t> </a:t>
            </a:r>
            <a:r>
              <a:rPr lang="en-US" sz="900" b="1" dirty="0"/>
              <a:t> </a:t>
            </a:r>
            <a:r>
              <a:rPr lang="en-US" sz="900" dirty="0"/>
              <a:t> </a:t>
            </a:r>
          </a:p>
          <a:p>
            <a:pPr>
              <a:defRPr/>
            </a:pPr>
            <a:r>
              <a:rPr lang="en-US" sz="900" i="1" dirty="0"/>
              <a:t>	</a:t>
            </a:r>
            <a:r>
              <a:rPr lang="en-US" sz="900" b="1" dirty="0"/>
              <a:t>Yeoman Society</a:t>
            </a:r>
            <a:r>
              <a:rPr lang="en-US" sz="900" dirty="0"/>
              <a:t>     </a:t>
            </a:r>
          </a:p>
          <a:p>
            <a:pPr>
              <a:defRPr/>
            </a:pPr>
            <a:r>
              <a:rPr lang="en-US" sz="900" b="1" dirty="0"/>
              <a:t>Vice President of Networking</a:t>
            </a:r>
            <a:r>
              <a:rPr lang="en-US" sz="900" dirty="0"/>
              <a:t> </a:t>
            </a:r>
            <a:r>
              <a:rPr lang="en-US" sz="900" i="1" dirty="0"/>
              <a:t> </a:t>
            </a:r>
            <a:r>
              <a:rPr lang="en-US" sz="900" dirty="0"/>
              <a:t> </a:t>
            </a:r>
            <a:r>
              <a:rPr lang="en-US" sz="900" b="1" dirty="0"/>
              <a:t> </a:t>
            </a:r>
            <a:r>
              <a:rPr lang="en-US" sz="900" dirty="0"/>
              <a:t> Nicole Parish ALTAMIRA </a:t>
            </a:r>
            <a:r>
              <a:rPr lang="en-US" sz="900" b="1" dirty="0"/>
              <a:t> </a:t>
            </a:r>
            <a:r>
              <a:rPr lang="en-US" sz="900" dirty="0"/>
              <a:t> </a:t>
            </a:r>
          </a:p>
          <a:p>
            <a:pPr>
              <a:defRPr/>
            </a:pPr>
            <a:r>
              <a:rPr lang="en-US" sz="900" b="1" i="1" dirty="0"/>
              <a:t>	Director, Military/Government</a:t>
            </a:r>
            <a:r>
              <a:rPr lang="en-US" sz="900" b="1" dirty="0"/>
              <a:t>  </a:t>
            </a:r>
            <a:r>
              <a:rPr lang="en-US" sz="900" dirty="0"/>
              <a:t> </a:t>
            </a:r>
            <a:r>
              <a:rPr lang="en-US" sz="900" strike="sngStrike" dirty="0"/>
              <a:t>Col Douglas Dudley AFMC/A4</a:t>
            </a:r>
            <a:r>
              <a:rPr lang="en-US" sz="900" dirty="0"/>
              <a:t> </a:t>
            </a:r>
            <a:r>
              <a:rPr lang="en-US" sz="900" b="1" dirty="0"/>
              <a:t> </a:t>
            </a:r>
            <a:r>
              <a:rPr lang="en-US" sz="900" dirty="0"/>
              <a:t> </a:t>
            </a:r>
          </a:p>
          <a:p>
            <a:pPr>
              <a:defRPr/>
            </a:pPr>
            <a:r>
              <a:rPr lang="en-US" sz="900" b="1" i="1" dirty="0"/>
              <a:t>	Director of Civic Interaction</a:t>
            </a:r>
            <a:r>
              <a:rPr lang="en-US" sz="900" dirty="0"/>
              <a:t> </a:t>
            </a:r>
            <a:r>
              <a:rPr lang="en-US" sz="900" b="1" dirty="0"/>
              <a:t> </a:t>
            </a:r>
            <a:r>
              <a:rPr lang="en-US" sz="900" dirty="0"/>
              <a:t> </a:t>
            </a:r>
            <a:r>
              <a:rPr lang="en-US" sz="900" strike="sngStrike" dirty="0"/>
              <a:t>Kerry Taylor (stepping down) Ohio Aerospace Hub </a:t>
            </a:r>
            <a:r>
              <a:rPr lang="en-US" sz="900" b="1" strike="sngStrike" dirty="0"/>
              <a:t> </a:t>
            </a:r>
            <a:r>
              <a:rPr lang="en-US" sz="900" dirty="0"/>
              <a:t> </a:t>
            </a:r>
          </a:p>
          <a:p>
            <a:pPr>
              <a:defRPr/>
            </a:pPr>
            <a:r>
              <a:rPr lang="en-US" sz="900" b="1" i="1" dirty="0"/>
              <a:t>	Director of Small Business </a:t>
            </a:r>
            <a:r>
              <a:rPr lang="en-US" sz="900" b="1" dirty="0"/>
              <a:t>  </a:t>
            </a:r>
            <a:r>
              <a:rPr lang="en-US" sz="900" dirty="0"/>
              <a:t> Jim Masonbrink Wright Brothers Institute </a:t>
            </a:r>
            <a:r>
              <a:rPr lang="en-US" sz="900" b="1" dirty="0"/>
              <a:t> </a:t>
            </a:r>
            <a:r>
              <a:rPr lang="en-US" sz="900" dirty="0"/>
              <a:t> </a:t>
            </a:r>
          </a:p>
          <a:p>
            <a:pPr>
              <a:defRPr/>
            </a:pPr>
            <a:r>
              <a:rPr lang="en-US" sz="900" b="1" i="1" dirty="0"/>
              <a:t>	Director of Professional Organizations</a:t>
            </a:r>
            <a:r>
              <a:rPr lang="en-US" sz="900" dirty="0"/>
              <a:t> </a:t>
            </a:r>
            <a:r>
              <a:rPr lang="en-US" sz="900" b="1" dirty="0"/>
              <a:t> </a:t>
            </a:r>
            <a:r>
              <a:rPr lang="en-US" sz="900" dirty="0"/>
              <a:t> </a:t>
            </a:r>
            <a:r>
              <a:rPr lang="en-US" sz="900" i="1" dirty="0"/>
              <a:t>Maurice McDonald</a:t>
            </a:r>
            <a:r>
              <a:rPr lang="en-US" sz="900" dirty="0"/>
              <a:t> </a:t>
            </a:r>
            <a:r>
              <a:rPr lang="en-US" sz="900" i="1" dirty="0"/>
              <a:t>Dayton Development Coalition</a:t>
            </a:r>
            <a:r>
              <a:rPr lang="en-US" sz="900" dirty="0"/>
              <a:t> </a:t>
            </a:r>
          </a:p>
          <a:p>
            <a:pPr>
              <a:defRPr/>
            </a:pPr>
            <a:r>
              <a:rPr lang="en-US" sz="900" b="1" dirty="0"/>
              <a:t>Treasurer</a:t>
            </a:r>
            <a:r>
              <a:rPr lang="en-US" sz="900" dirty="0"/>
              <a:t> </a:t>
            </a:r>
            <a:r>
              <a:rPr lang="en-US" sz="900" i="1" dirty="0"/>
              <a:t> </a:t>
            </a:r>
            <a:r>
              <a:rPr lang="en-US" sz="900" dirty="0"/>
              <a:t> </a:t>
            </a:r>
            <a:r>
              <a:rPr lang="en-US" sz="900" b="1" dirty="0"/>
              <a:t> </a:t>
            </a:r>
            <a:r>
              <a:rPr lang="en-US" sz="900" dirty="0"/>
              <a:t> John Garrity </a:t>
            </a:r>
            <a:r>
              <a:rPr lang="en-US" sz="900" dirty="0" err="1"/>
              <a:t>Brixey</a:t>
            </a:r>
            <a:r>
              <a:rPr lang="en-US" sz="900" dirty="0"/>
              <a:t> &amp; Meyer </a:t>
            </a:r>
            <a:r>
              <a:rPr lang="en-US" sz="900" b="1" dirty="0"/>
              <a:t> </a:t>
            </a:r>
            <a:r>
              <a:rPr lang="en-US" sz="900" dirty="0"/>
              <a:t> </a:t>
            </a:r>
            <a:r>
              <a:rPr lang="en-US" sz="900" i="1" dirty="0"/>
              <a:t> </a:t>
            </a:r>
            <a:r>
              <a:rPr lang="en-US" sz="900" dirty="0"/>
              <a:t> </a:t>
            </a:r>
            <a:r>
              <a:rPr lang="en-US" sz="900" b="1" dirty="0"/>
              <a:t>Chair, Finance Committee</a:t>
            </a:r>
            <a:r>
              <a:rPr lang="en-US" sz="900" dirty="0"/>
              <a:t>     </a:t>
            </a:r>
          </a:p>
          <a:p>
            <a:pPr>
              <a:defRPr/>
            </a:pPr>
            <a:r>
              <a:rPr lang="en-US" sz="900" b="1" dirty="0"/>
              <a:t>Vice President of Education</a:t>
            </a:r>
            <a:r>
              <a:rPr lang="en-US" sz="900" dirty="0"/>
              <a:t> </a:t>
            </a:r>
            <a:r>
              <a:rPr lang="en-US" sz="900" i="1" dirty="0"/>
              <a:t> </a:t>
            </a:r>
            <a:r>
              <a:rPr lang="en-US" sz="900" dirty="0"/>
              <a:t> </a:t>
            </a:r>
            <a:r>
              <a:rPr lang="en-US" sz="900" b="1" dirty="0"/>
              <a:t> </a:t>
            </a:r>
            <a:r>
              <a:rPr lang="en-US" sz="900" dirty="0"/>
              <a:t> Carrie Taylor   </a:t>
            </a:r>
            <a:r>
              <a:rPr lang="en-US" sz="900" b="1" dirty="0"/>
              <a:t> </a:t>
            </a:r>
            <a:r>
              <a:rPr lang="en-US" sz="900" dirty="0"/>
              <a:t> </a:t>
            </a:r>
            <a:r>
              <a:rPr lang="en-US" sz="900" i="1" dirty="0"/>
              <a:t>Chair, Education Committee</a:t>
            </a:r>
            <a:r>
              <a:rPr lang="en-US" sz="900" dirty="0"/>
              <a:t> Robert Orenbaun</a:t>
            </a:r>
          </a:p>
          <a:p>
            <a:pPr>
              <a:defRPr/>
            </a:pPr>
            <a:r>
              <a:rPr lang="en-US" sz="900" b="1" dirty="0"/>
              <a:t>	Education Committee</a:t>
            </a:r>
            <a:r>
              <a:rPr lang="en-US" sz="900" dirty="0"/>
              <a:t>     </a:t>
            </a:r>
            <a:r>
              <a:rPr lang="en-US" sz="900" b="1" dirty="0"/>
              <a:t> </a:t>
            </a:r>
            <a:r>
              <a:rPr lang="en-US" sz="900" dirty="0"/>
              <a:t> Linda Skinner   </a:t>
            </a:r>
            <a:r>
              <a:rPr lang="en-US" sz="900" b="1" dirty="0"/>
              <a:t> </a:t>
            </a:r>
            <a:endParaRPr lang="en-US" sz="900" dirty="0"/>
          </a:p>
          <a:p>
            <a:pPr>
              <a:defRPr/>
            </a:pPr>
            <a:r>
              <a:rPr lang="en-US" sz="900" b="1" i="1" dirty="0"/>
              <a:t>	Director of K-12 STEM</a:t>
            </a:r>
            <a:r>
              <a:rPr lang="en-US" sz="900" b="1" dirty="0"/>
              <a:t>  </a:t>
            </a:r>
            <a:r>
              <a:rPr lang="en-US" sz="900" dirty="0"/>
              <a:t> Robert Orenbaun  </a:t>
            </a:r>
            <a:r>
              <a:rPr lang="en-US" sz="900" b="1" dirty="0"/>
              <a:t> </a:t>
            </a:r>
            <a:r>
              <a:rPr lang="en-US" sz="900" dirty="0"/>
              <a:t> </a:t>
            </a:r>
            <a:r>
              <a:rPr lang="en-US" sz="900" i="1" dirty="0"/>
              <a:t> </a:t>
            </a:r>
            <a:r>
              <a:rPr lang="en-US" sz="900" dirty="0"/>
              <a:t> </a:t>
            </a:r>
            <a:r>
              <a:rPr lang="en-US" sz="900" b="1" dirty="0"/>
              <a:t> </a:t>
            </a:r>
            <a:r>
              <a:rPr lang="en-US" sz="900" dirty="0"/>
              <a:t> </a:t>
            </a:r>
            <a:r>
              <a:rPr lang="en-US" sz="900" i="1" dirty="0"/>
              <a:t> </a:t>
            </a:r>
            <a:r>
              <a:rPr lang="en-US" sz="900" dirty="0"/>
              <a:t> </a:t>
            </a:r>
            <a:r>
              <a:rPr lang="en-US" sz="900" b="1" dirty="0"/>
              <a:t> </a:t>
            </a:r>
            <a:r>
              <a:rPr lang="en-US" sz="900" dirty="0"/>
              <a:t> </a:t>
            </a:r>
            <a:r>
              <a:rPr lang="en-US" sz="900" i="1" dirty="0"/>
              <a:t> </a:t>
            </a:r>
            <a:r>
              <a:rPr lang="en-US" sz="900" dirty="0"/>
              <a:t> </a:t>
            </a:r>
            <a:r>
              <a:rPr lang="en-US" sz="900" i="1" dirty="0"/>
              <a:t> </a:t>
            </a:r>
            <a:r>
              <a:rPr lang="en-US" sz="900" dirty="0"/>
              <a:t> </a:t>
            </a:r>
            <a:r>
              <a:rPr lang="en-US" sz="900" b="1" dirty="0"/>
              <a:t> </a:t>
            </a:r>
            <a:r>
              <a:rPr lang="en-US" sz="900" dirty="0"/>
              <a:t> </a:t>
            </a:r>
          </a:p>
          <a:p>
            <a:pPr>
              <a:defRPr/>
            </a:pPr>
            <a:r>
              <a:rPr lang="en-US" sz="900" b="1" i="1" dirty="0"/>
              <a:t>	Director for Higher Education and Internships</a:t>
            </a:r>
            <a:r>
              <a:rPr lang="en-US" sz="900" b="1" dirty="0"/>
              <a:t> _______       </a:t>
            </a:r>
          </a:p>
          <a:p>
            <a:pPr>
              <a:defRPr/>
            </a:pPr>
            <a:r>
              <a:rPr lang="en-US" sz="900" b="1" dirty="0"/>
              <a:t>	Director for Higher Education</a:t>
            </a:r>
            <a:r>
              <a:rPr lang="en-US" sz="900" dirty="0"/>
              <a:t> Tim Roussos   </a:t>
            </a:r>
          </a:p>
          <a:p>
            <a:pPr>
              <a:defRPr/>
            </a:pPr>
            <a:r>
              <a:rPr lang="en-US" sz="900" b="1" dirty="0"/>
              <a:t>Vice President of Enlisted Affairs</a:t>
            </a:r>
            <a:r>
              <a:rPr lang="en-US" sz="900" dirty="0"/>
              <a:t> </a:t>
            </a:r>
            <a:r>
              <a:rPr lang="en-US" sz="900" i="1" dirty="0"/>
              <a:t> </a:t>
            </a:r>
            <a:r>
              <a:rPr lang="en-US" sz="900" dirty="0"/>
              <a:t> </a:t>
            </a:r>
            <a:r>
              <a:rPr lang="en-US" sz="900" b="1" dirty="0"/>
              <a:t> </a:t>
            </a:r>
            <a:r>
              <a:rPr lang="en-US" sz="900" dirty="0"/>
              <a:t> MSgt Robert Pettway </a:t>
            </a:r>
            <a:r>
              <a:rPr lang="en-US" sz="900" b="1" dirty="0"/>
              <a:t> </a:t>
            </a:r>
            <a:r>
              <a:rPr lang="en-US" sz="900" dirty="0"/>
              <a:t> </a:t>
            </a:r>
            <a:r>
              <a:rPr lang="en-US" sz="900" i="1" dirty="0"/>
              <a:t> </a:t>
            </a:r>
            <a:r>
              <a:rPr lang="en-US" sz="900" dirty="0"/>
              <a:t> </a:t>
            </a:r>
            <a:r>
              <a:rPr lang="en-US" sz="900" b="1" dirty="0"/>
              <a:t> </a:t>
            </a:r>
            <a:r>
              <a:rPr lang="en-US" sz="900" dirty="0"/>
              <a:t>     </a:t>
            </a:r>
          </a:p>
          <a:p>
            <a:pPr>
              <a:defRPr/>
            </a:pPr>
            <a:r>
              <a:rPr lang="en-US" sz="900" b="1" dirty="0"/>
              <a:t>Secretary</a:t>
            </a:r>
            <a:r>
              <a:rPr lang="en-US" sz="900" dirty="0"/>
              <a:t> </a:t>
            </a:r>
            <a:r>
              <a:rPr lang="en-US" sz="900" i="1" dirty="0"/>
              <a:t> </a:t>
            </a:r>
            <a:r>
              <a:rPr lang="en-US" sz="900" dirty="0"/>
              <a:t> </a:t>
            </a:r>
            <a:r>
              <a:rPr lang="en-US" sz="900" b="1" dirty="0"/>
              <a:t> </a:t>
            </a:r>
            <a:r>
              <a:rPr lang="en-US" sz="900" dirty="0"/>
              <a:t> Adrianna Templeton  Bering Straits </a:t>
            </a:r>
            <a:endParaRPr lang="en-US" sz="1100" dirty="0"/>
          </a:p>
        </p:txBody>
      </p:sp>
      <p:sp>
        <p:nvSpPr>
          <p:cNvPr id="35844" name="Slide Number Placeholder 3">
            <a:extLst>
              <a:ext uri="{FF2B5EF4-FFF2-40B4-BE49-F238E27FC236}">
                <a16:creationId xmlns:a16="http://schemas.microsoft.com/office/drawing/2014/main" id="{7353F401-E3BF-4660-A27B-73F48D44F2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8087" indent="-280034">
              <a:defRPr>
                <a:solidFill>
                  <a:schemeClr val="tx1"/>
                </a:solidFill>
                <a:latin typeface="Arial" panose="020B0604020202020204" pitchFamily="34" charset="0"/>
                <a:cs typeface="Arial" panose="020B0604020202020204" pitchFamily="34" charset="0"/>
              </a:defRPr>
            </a:lvl2pPr>
            <a:lvl3pPr marL="1120133" indent="-224027">
              <a:defRPr>
                <a:solidFill>
                  <a:schemeClr val="tx1"/>
                </a:solidFill>
                <a:latin typeface="Arial" panose="020B0604020202020204" pitchFamily="34" charset="0"/>
                <a:cs typeface="Arial" panose="020B0604020202020204" pitchFamily="34" charset="0"/>
              </a:defRPr>
            </a:lvl3pPr>
            <a:lvl4pPr marL="1568186" indent="-224027">
              <a:defRPr>
                <a:solidFill>
                  <a:schemeClr val="tx1"/>
                </a:solidFill>
                <a:latin typeface="Arial" panose="020B0604020202020204" pitchFamily="34" charset="0"/>
                <a:cs typeface="Arial" panose="020B0604020202020204" pitchFamily="34" charset="0"/>
              </a:defRPr>
            </a:lvl4pPr>
            <a:lvl5pPr marL="2016239" indent="-224027">
              <a:defRPr>
                <a:solidFill>
                  <a:schemeClr val="tx1"/>
                </a:solidFill>
                <a:latin typeface="Arial" panose="020B0604020202020204" pitchFamily="34" charset="0"/>
                <a:cs typeface="Arial" panose="020B0604020202020204" pitchFamily="34" charset="0"/>
              </a:defRPr>
            </a:lvl5pPr>
            <a:lvl6pPr marL="2464292" indent="-22402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2346" indent="-22402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0399" indent="-22402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8452" indent="-22402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D4D584-EFC0-4743-BA59-288EAB5001BB}" type="slidenum">
              <a:rPr lang="en-US" altLang="en-US">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1149408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sz="800" i="1"/>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dirty="0">
                <a:solidFill>
                  <a:srgbClr val="000000"/>
                </a:solidFill>
              </a:rPr>
              <a:t>Dayton-Wright Chapter</a:t>
            </a:r>
          </a:p>
        </p:txBody>
      </p:sp>
      <p:sp>
        <p:nvSpPr>
          <p:cNvPr id="6" name="Rectangle 6"/>
          <p:cNvSpPr>
            <a:spLocks noGrp="1" noChangeArrowheads="1"/>
          </p:cNvSpPr>
          <p:nvPr>
            <p:ph type="sldNum" sz="quarter" idx="12"/>
          </p:nvPr>
        </p:nvSpPr>
        <p:spPr/>
        <p:txBody>
          <a:bodyPr/>
          <a:lstStyle>
            <a:lvl1pPr>
              <a:defRPr/>
            </a:lvl1pPr>
          </a:lstStyle>
          <a:p>
            <a:pPr>
              <a:defRPr/>
            </a:pPr>
            <a:fld id="{72863972-BA1E-4035-A3B8-A85D3857D10B}"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277762495"/>
      </p:ext>
    </p:extLst>
  </p:cSld>
  <p:clrMapOvr>
    <a:masterClrMapping/>
  </p:clrMapOvr>
  <p:transition advClick="0"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Dayton-Wright Chapter</a:t>
            </a:r>
          </a:p>
        </p:txBody>
      </p:sp>
      <p:sp>
        <p:nvSpPr>
          <p:cNvPr id="6" name="Rectangle 6"/>
          <p:cNvSpPr>
            <a:spLocks noGrp="1" noChangeArrowheads="1"/>
          </p:cNvSpPr>
          <p:nvPr>
            <p:ph type="sldNum" sz="quarter" idx="12"/>
          </p:nvPr>
        </p:nvSpPr>
        <p:spPr>
          <a:ln/>
        </p:spPr>
        <p:txBody>
          <a:bodyPr/>
          <a:lstStyle>
            <a:lvl1pPr>
              <a:defRPr/>
            </a:lvl1pPr>
          </a:lstStyle>
          <a:p>
            <a:pPr>
              <a:defRPr/>
            </a:pPr>
            <a:fld id="{A0ED1DFB-8A46-4FAF-AE28-97C86FCB0DF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937337303"/>
      </p:ext>
    </p:extLst>
  </p:cSld>
  <p:clrMapOvr>
    <a:masterClrMapping/>
  </p:clrMapOvr>
  <p:transition advClick="0"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Dayton-Wright Chapter</a:t>
            </a:r>
          </a:p>
        </p:txBody>
      </p:sp>
      <p:sp>
        <p:nvSpPr>
          <p:cNvPr id="6" name="Rectangle 6"/>
          <p:cNvSpPr>
            <a:spLocks noGrp="1" noChangeArrowheads="1"/>
          </p:cNvSpPr>
          <p:nvPr>
            <p:ph type="sldNum" sz="quarter" idx="12"/>
          </p:nvPr>
        </p:nvSpPr>
        <p:spPr>
          <a:ln/>
        </p:spPr>
        <p:txBody>
          <a:bodyPr/>
          <a:lstStyle>
            <a:lvl1pPr>
              <a:defRPr/>
            </a:lvl1pPr>
          </a:lstStyle>
          <a:p>
            <a:pPr>
              <a:defRPr/>
            </a:pPr>
            <a:fld id="{E43E22D3-633E-4832-B95D-937B9E63D32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300943699"/>
      </p:ext>
    </p:extLst>
  </p:cSld>
  <p:clrMapOvr>
    <a:masterClrMapping/>
  </p:clrMapOvr>
  <p:transition advClick="0" advTm="10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sz="800" i="1"/>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dirty="0"/>
              <a:t>Dayton-Wright Chapter</a:t>
            </a:r>
          </a:p>
        </p:txBody>
      </p:sp>
      <p:sp>
        <p:nvSpPr>
          <p:cNvPr id="6" name="Rectangle 6"/>
          <p:cNvSpPr>
            <a:spLocks noGrp="1" noChangeArrowheads="1"/>
          </p:cNvSpPr>
          <p:nvPr>
            <p:ph type="sldNum" sz="quarter" idx="12"/>
          </p:nvPr>
        </p:nvSpPr>
        <p:spPr/>
        <p:txBody>
          <a:bodyPr/>
          <a:lstStyle>
            <a:lvl1pPr>
              <a:defRPr/>
            </a:lvl1pPr>
          </a:lstStyle>
          <a:p>
            <a:pPr>
              <a:defRPr/>
            </a:pPr>
            <a:fld id="{E2855796-42C6-441E-A4B1-9704558688FE}" type="slidenum">
              <a:rPr lang="en-US" altLang="en-US"/>
              <a:pPr>
                <a:defRPr/>
              </a:pPr>
              <a:t>‹#›</a:t>
            </a:fld>
            <a:endParaRPr lang="en-US" altLang="en-US" dirty="0"/>
          </a:p>
        </p:txBody>
      </p:sp>
    </p:spTree>
    <p:extLst>
      <p:ext uri="{BB962C8B-B14F-4D97-AF65-F5344CB8AC3E}">
        <p14:creationId xmlns:p14="http://schemas.microsoft.com/office/powerpoint/2010/main" val="4253004391"/>
      </p:ext>
    </p:extLst>
  </p:cSld>
  <p:clrMapOvr>
    <a:masterClrMapping/>
  </p:clrMapOvr>
  <p:transition advClick="0" advTm="10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Dayton-Wright Chapter</a:t>
            </a:r>
          </a:p>
        </p:txBody>
      </p:sp>
      <p:sp>
        <p:nvSpPr>
          <p:cNvPr id="6" name="Rectangle 6"/>
          <p:cNvSpPr>
            <a:spLocks noGrp="1" noChangeArrowheads="1"/>
          </p:cNvSpPr>
          <p:nvPr>
            <p:ph type="sldNum" sz="quarter" idx="12"/>
          </p:nvPr>
        </p:nvSpPr>
        <p:spPr>
          <a:ln/>
        </p:spPr>
        <p:txBody>
          <a:bodyPr/>
          <a:lstStyle>
            <a:lvl1pPr>
              <a:defRPr/>
            </a:lvl1pPr>
          </a:lstStyle>
          <a:p>
            <a:pPr>
              <a:defRPr/>
            </a:pPr>
            <a:fld id="{7087F7E3-CEA2-4E28-86EB-43E9FF83D087}" type="slidenum">
              <a:rPr lang="en-US" altLang="en-US"/>
              <a:pPr>
                <a:defRPr/>
              </a:pPr>
              <a:t>‹#›</a:t>
            </a:fld>
            <a:endParaRPr lang="en-US" altLang="en-US" dirty="0"/>
          </a:p>
        </p:txBody>
      </p:sp>
    </p:spTree>
    <p:extLst>
      <p:ext uri="{BB962C8B-B14F-4D97-AF65-F5344CB8AC3E}">
        <p14:creationId xmlns:p14="http://schemas.microsoft.com/office/powerpoint/2010/main" val="1925420959"/>
      </p:ext>
    </p:extLst>
  </p:cSld>
  <p:clrMapOvr>
    <a:masterClrMapping/>
  </p:clrMapOvr>
  <p:transition advClick="0" advTm="10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Dayton-Wright Chapter</a:t>
            </a:r>
          </a:p>
        </p:txBody>
      </p:sp>
      <p:sp>
        <p:nvSpPr>
          <p:cNvPr id="6" name="Rectangle 6"/>
          <p:cNvSpPr>
            <a:spLocks noGrp="1" noChangeArrowheads="1"/>
          </p:cNvSpPr>
          <p:nvPr>
            <p:ph type="sldNum" sz="quarter" idx="12"/>
          </p:nvPr>
        </p:nvSpPr>
        <p:spPr>
          <a:ln/>
        </p:spPr>
        <p:txBody>
          <a:bodyPr/>
          <a:lstStyle>
            <a:lvl1pPr>
              <a:defRPr/>
            </a:lvl1pPr>
          </a:lstStyle>
          <a:p>
            <a:pPr>
              <a:defRPr/>
            </a:pPr>
            <a:fld id="{36AEA98E-E896-47C9-99DD-DBC33AAD302E}" type="slidenum">
              <a:rPr lang="en-US" altLang="en-US"/>
              <a:pPr>
                <a:defRPr/>
              </a:pPr>
              <a:t>‹#›</a:t>
            </a:fld>
            <a:endParaRPr lang="en-US" altLang="en-US" dirty="0"/>
          </a:p>
        </p:txBody>
      </p:sp>
    </p:spTree>
    <p:extLst>
      <p:ext uri="{BB962C8B-B14F-4D97-AF65-F5344CB8AC3E}">
        <p14:creationId xmlns:p14="http://schemas.microsoft.com/office/powerpoint/2010/main" val="811302241"/>
      </p:ext>
    </p:extLst>
  </p:cSld>
  <p:clrMapOvr>
    <a:masterClrMapping/>
  </p:clrMapOvr>
  <p:transition advClick="0" advTm="10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Dayton-Wright Chapter</a:t>
            </a:r>
          </a:p>
        </p:txBody>
      </p:sp>
      <p:sp>
        <p:nvSpPr>
          <p:cNvPr id="7" name="Rectangle 6"/>
          <p:cNvSpPr>
            <a:spLocks noGrp="1" noChangeArrowheads="1"/>
          </p:cNvSpPr>
          <p:nvPr>
            <p:ph type="sldNum" sz="quarter" idx="12"/>
          </p:nvPr>
        </p:nvSpPr>
        <p:spPr>
          <a:ln/>
        </p:spPr>
        <p:txBody>
          <a:bodyPr/>
          <a:lstStyle>
            <a:lvl1pPr>
              <a:defRPr/>
            </a:lvl1pPr>
          </a:lstStyle>
          <a:p>
            <a:pPr>
              <a:defRPr/>
            </a:pPr>
            <a:fld id="{E7A071A6-882F-4281-BF7D-0845B45FD709}" type="slidenum">
              <a:rPr lang="en-US" altLang="en-US"/>
              <a:pPr>
                <a:defRPr/>
              </a:pPr>
              <a:t>‹#›</a:t>
            </a:fld>
            <a:endParaRPr lang="en-US" altLang="en-US" dirty="0"/>
          </a:p>
        </p:txBody>
      </p:sp>
    </p:spTree>
    <p:extLst>
      <p:ext uri="{BB962C8B-B14F-4D97-AF65-F5344CB8AC3E}">
        <p14:creationId xmlns:p14="http://schemas.microsoft.com/office/powerpoint/2010/main" val="1511655401"/>
      </p:ext>
    </p:extLst>
  </p:cSld>
  <p:clrMapOvr>
    <a:masterClrMapping/>
  </p:clrMapOvr>
  <p:transition advClick="0" advTm="10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Dayton-Wright Chapter</a:t>
            </a:r>
          </a:p>
        </p:txBody>
      </p:sp>
      <p:sp>
        <p:nvSpPr>
          <p:cNvPr id="9" name="Rectangle 6"/>
          <p:cNvSpPr>
            <a:spLocks noGrp="1" noChangeArrowheads="1"/>
          </p:cNvSpPr>
          <p:nvPr>
            <p:ph type="sldNum" sz="quarter" idx="12"/>
          </p:nvPr>
        </p:nvSpPr>
        <p:spPr>
          <a:ln/>
        </p:spPr>
        <p:txBody>
          <a:bodyPr/>
          <a:lstStyle>
            <a:lvl1pPr>
              <a:defRPr/>
            </a:lvl1pPr>
          </a:lstStyle>
          <a:p>
            <a:pPr>
              <a:defRPr/>
            </a:pPr>
            <a:fld id="{85C299AE-29F7-478B-9845-822A6ADCB673}" type="slidenum">
              <a:rPr lang="en-US" altLang="en-US"/>
              <a:pPr>
                <a:defRPr/>
              </a:pPr>
              <a:t>‹#›</a:t>
            </a:fld>
            <a:endParaRPr lang="en-US" altLang="en-US" dirty="0"/>
          </a:p>
        </p:txBody>
      </p:sp>
    </p:spTree>
    <p:extLst>
      <p:ext uri="{BB962C8B-B14F-4D97-AF65-F5344CB8AC3E}">
        <p14:creationId xmlns:p14="http://schemas.microsoft.com/office/powerpoint/2010/main" val="1205835715"/>
      </p:ext>
    </p:extLst>
  </p:cSld>
  <p:clrMapOvr>
    <a:masterClrMapping/>
  </p:clrMapOvr>
  <p:transition advClick="0" advTm="10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Dayton-Wright Chapter</a:t>
            </a:r>
          </a:p>
        </p:txBody>
      </p:sp>
      <p:sp>
        <p:nvSpPr>
          <p:cNvPr id="5" name="Rectangle 6"/>
          <p:cNvSpPr>
            <a:spLocks noGrp="1" noChangeArrowheads="1"/>
          </p:cNvSpPr>
          <p:nvPr>
            <p:ph type="sldNum" sz="quarter" idx="12"/>
          </p:nvPr>
        </p:nvSpPr>
        <p:spPr>
          <a:ln/>
        </p:spPr>
        <p:txBody>
          <a:bodyPr/>
          <a:lstStyle>
            <a:lvl1pPr>
              <a:defRPr/>
            </a:lvl1pPr>
          </a:lstStyle>
          <a:p>
            <a:pPr>
              <a:defRPr/>
            </a:pPr>
            <a:fld id="{1818AEA3-A9D9-4C8A-9467-3A890C89BAB0}" type="slidenum">
              <a:rPr lang="en-US" altLang="en-US"/>
              <a:pPr>
                <a:defRPr/>
              </a:pPr>
              <a:t>‹#›</a:t>
            </a:fld>
            <a:endParaRPr lang="en-US" altLang="en-US" dirty="0"/>
          </a:p>
        </p:txBody>
      </p:sp>
    </p:spTree>
    <p:extLst>
      <p:ext uri="{BB962C8B-B14F-4D97-AF65-F5344CB8AC3E}">
        <p14:creationId xmlns:p14="http://schemas.microsoft.com/office/powerpoint/2010/main" val="3178282618"/>
      </p:ext>
    </p:extLst>
  </p:cSld>
  <p:clrMapOvr>
    <a:masterClrMapping/>
  </p:clrMapOvr>
  <p:transition advClick="0" advTm="10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Dayton-Wright Chapter</a:t>
            </a:r>
          </a:p>
        </p:txBody>
      </p:sp>
      <p:sp>
        <p:nvSpPr>
          <p:cNvPr id="4" name="Rectangle 6"/>
          <p:cNvSpPr>
            <a:spLocks noGrp="1" noChangeArrowheads="1"/>
          </p:cNvSpPr>
          <p:nvPr>
            <p:ph type="sldNum" sz="quarter" idx="12"/>
          </p:nvPr>
        </p:nvSpPr>
        <p:spPr>
          <a:ln/>
        </p:spPr>
        <p:txBody>
          <a:bodyPr/>
          <a:lstStyle>
            <a:lvl1pPr>
              <a:defRPr/>
            </a:lvl1pPr>
          </a:lstStyle>
          <a:p>
            <a:pPr>
              <a:defRPr/>
            </a:pPr>
            <a:fld id="{99B33DFE-4D62-41EE-90AB-BFDE647D6E69}" type="slidenum">
              <a:rPr lang="en-US" altLang="en-US"/>
              <a:pPr>
                <a:defRPr/>
              </a:pPr>
              <a:t>‹#›</a:t>
            </a:fld>
            <a:endParaRPr lang="en-US" altLang="en-US" dirty="0"/>
          </a:p>
        </p:txBody>
      </p:sp>
    </p:spTree>
    <p:extLst>
      <p:ext uri="{BB962C8B-B14F-4D97-AF65-F5344CB8AC3E}">
        <p14:creationId xmlns:p14="http://schemas.microsoft.com/office/powerpoint/2010/main" val="2794747638"/>
      </p:ext>
    </p:extLst>
  </p:cSld>
  <p:clrMapOvr>
    <a:masterClrMapping/>
  </p:clrMapOvr>
  <p:transition advClick="0" advTm="10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Dayton-Wright Chapter</a:t>
            </a:r>
          </a:p>
        </p:txBody>
      </p:sp>
      <p:sp>
        <p:nvSpPr>
          <p:cNvPr id="7" name="Rectangle 6"/>
          <p:cNvSpPr>
            <a:spLocks noGrp="1" noChangeArrowheads="1"/>
          </p:cNvSpPr>
          <p:nvPr>
            <p:ph type="sldNum" sz="quarter" idx="12"/>
          </p:nvPr>
        </p:nvSpPr>
        <p:spPr>
          <a:ln/>
        </p:spPr>
        <p:txBody>
          <a:bodyPr/>
          <a:lstStyle>
            <a:lvl1pPr>
              <a:defRPr/>
            </a:lvl1pPr>
          </a:lstStyle>
          <a:p>
            <a:pPr>
              <a:defRPr/>
            </a:pPr>
            <a:fld id="{819E6A30-3EE6-49E7-98D1-1826F3C425F4}" type="slidenum">
              <a:rPr lang="en-US" altLang="en-US"/>
              <a:pPr>
                <a:defRPr/>
              </a:pPr>
              <a:t>‹#›</a:t>
            </a:fld>
            <a:endParaRPr lang="en-US" altLang="en-US" dirty="0"/>
          </a:p>
        </p:txBody>
      </p:sp>
    </p:spTree>
    <p:extLst>
      <p:ext uri="{BB962C8B-B14F-4D97-AF65-F5344CB8AC3E}">
        <p14:creationId xmlns:p14="http://schemas.microsoft.com/office/powerpoint/2010/main" val="621809056"/>
      </p:ext>
    </p:extLst>
  </p:cSld>
  <p:clrMapOvr>
    <a:masterClrMapping/>
  </p:clrMapOvr>
  <p:transition advClick="0"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Dayton-Wright Chapter</a:t>
            </a:r>
          </a:p>
        </p:txBody>
      </p:sp>
      <p:sp>
        <p:nvSpPr>
          <p:cNvPr id="6" name="Rectangle 6"/>
          <p:cNvSpPr>
            <a:spLocks noGrp="1" noChangeArrowheads="1"/>
          </p:cNvSpPr>
          <p:nvPr>
            <p:ph type="sldNum" sz="quarter" idx="12"/>
          </p:nvPr>
        </p:nvSpPr>
        <p:spPr>
          <a:ln/>
        </p:spPr>
        <p:txBody>
          <a:bodyPr/>
          <a:lstStyle>
            <a:lvl1pPr>
              <a:defRPr/>
            </a:lvl1pPr>
          </a:lstStyle>
          <a:p>
            <a:pPr>
              <a:defRPr/>
            </a:pPr>
            <a:fld id="{45E2E440-8D1B-4616-978C-AA332E201B2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230258329"/>
      </p:ext>
    </p:extLst>
  </p:cSld>
  <p:clrMapOvr>
    <a:masterClrMapping/>
  </p:clrMapOvr>
  <p:transition advClick="0" advTm="10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Dayton-Wright Chapter</a:t>
            </a:r>
          </a:p>
        </p:txBody>
      </p:sp>
      <p:sp>
        <p:nvSpPr>
          <p:cNvPr id="7" name="Rectangle 6"/>
          <p:cNvSpPr>
            <a:spLocks noGrp="1" noChangeArrowheads="1"/>
          </p:cNvSpPr>
          <p:nvPr>
            <p:ph type="sldNum" sz="quarter" idx="12"/>
          </p:nvPr>
        </p:nvSpPr>
        <p:spPr>
          <a:ln/>
        </p:spPr>
        <p:txBody>
          <a:bodyPr/>
          <a:lstStyle>
            <a:lvl1pPr>
              <a:defRPr/>
            </a:lvl1pPr>
          </a:lstStyle>
          <a:p>
            <a:pPr>
              <a:defRPr/>
            </a:pPr>
            <a:fld id="{EAD0860F-4DB8-46CF-AB45-EAE90D5C5675}" type="slidenum">
              <a:rPr lang="en-US" altLang="en-US"/>
              <a:pPr>
                <a:defRPr/>
              </a:pPr>
              <a:t>‹#›</a:t>
            </a:fld>
            <a:endParaRPr lang="en-US" altLang="en-US" dirty="0"/>
          </a:p>
        </p:txBody>
      </p:sp>
    </p:spTree>
    <p:extLst>
      <p:ext uri="{BB962C8B-B14F-4D97-AF65-F5344CB8AC3E}">
        <p14:creationId xmlns:p14="http://schemas.microsoft.com/office/powerpoint/2010/main" val="949159663"/>
      </p:ext>
    </p:extLst>
  </p:cSld>
  <p:clrMapOvr>
    <a:masterClrMapping/>
  </p:clrMapOvr>
  <p:transition advClick="0" advTm="10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Dayton-Wright Chapter</a:t>
            </a:r>
          </a:p>
        </p:txBody>
      </p:sp>
      <p:sp>
        <p:nvSpPr>
          <p:cNvPr id="6" name="Rectangle 6"/>
          <p:cNvSpPr>
            <a:spLocks noGrp="1" noChangeArrowheads="1"/>
          </p:cNvSpPr>
          <p:nvPr>
            <p:ph type="sldNum" sz="quarter" idx="12"/>
          </p:nvPr>
        </p:nvSpPr>
        <p:spPr>
          <a:ln/>
        </p:spPr>
        <p:txBody>
          <a:bodyPr/>
          <a:lstStyle>
            <a:lvl1pPr>
              <a:defRPr/>
            </a:lvl1pPr>
          </a:lstStyle>
          <a:p>
            <a:pPr>
              <a:defRPr/>
            </a:pPr>
            <a:fld id="{6284A9A0-B87A-4038-B419-C085616A7BA5}" type="slidenum">
              <a:rPr lang="en-US" altLang="en-US"/>
              <a:pPr>
                <a:defRPr/>
              </a:pPr>
              <a:t>‹#›</a:t>
            </a:fld>
            <a:endParaRPr lang="en-US" altLang="en-US" dirty="0"/>
          </a:p>
        </p:txBody>
      </p:sp>
    </p:spTree>
    <p:extLst>
      <p:ext uri="{BB962C8B-B14F-4D97-AF65-F5344CB8AC3E}">
        <p14:creationId xmlns:p14="http://schemas.microsoft.com/office/powerpoint/2010/main" val="3800088155"/>
      </p:ext>
    </p:extLst>
  </p:cSld>
  <p:clrMapOvr>
    <a:masterClrMapping/>
  </p:clrMapOvr>
  <p:transition advClick="0" advTm="10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Dayton-Wright Chapter</a:t>
            </a:r>
          </a:p>
        </p:txBody>
      </p:sp>
      <p:sp>
        <p:nvSpPr>
          <p:cNvPr id="6" name="Rectangle 6"/>
          <p:cNvSpPr>
            <a:spLocks noGrp="1" noChangeArrowheads="1"/>
          </p:cNvSpPr>
          <p:nvPr>
            <p:ph type="sldNum" sz="quarter" idx="12"/>
          </p:nvPr>
        </p:nvSpPr>
        <p:spPr>
          <a:ln/>
        </p:spPr>
        <p:txBody>
          <a:bodyPr/>
          <a:lstStyle>
            <a:lvl1pPr>
              <a:defRPr/>
            </a:lvl1pPr>
          </a:lstStyle>
          <a:p>
            <a:pPr>
              <a:defRPr/>
            </a:pPr>
            <a:fld id="{B86EA364-7074-4719-8B74-221C7007A1B7}" type="slidenum">
              <a:rPr lang="en-US" altLang="en-US"/>
              <a:pPr>
                <a:defRPr/>
              </a:pPr>
              <a:t>‹#›</a:t>
            </a:fld>
            <a:endParaRPr lang="en-US" altLang="en-US" dirty="0"/>
          </a:p>
        </p:txBody>
      </p:sp>
    </p:spTree>
    <p:extLst>
      <p:ext uri="{BB962C8B-B14F-4D97-AF65-F5344CB8AC3E}">
        <p14:creationId xmlns:p14="http://schemas.microsoft.com/office/powerpoint/2010/main" val="2261772343"/>
      </p:ext>
    </p:extLst>
  </p:cSld>
  <p:clrMapOvr>
    <a:masterClrMapping/>
  </p:clrMapOvr>
  <p:transition advClick="0"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Dayton-Wright Chapter</a:t>
            </a:r>
          </a:p>
        </p:txBody>
      </p:sp>
      <p:sp>
        <p:nvSpPr>
          <p:cNvPr id="6" name="Rectangle 6"/>
          <p:cNvSpPr>
            <a:spLocks noGrp="1" noChangeArrowheads="1"/>
          </p:cNvSpPr>
          <p:nvPr>
            <p:ph type="sldNum" sz="quarter" idx="12"/>
          </p:nvPr>
        </p:nvSpPr>
        <p:spPr>
          <a:ln/>
        </p:spPr>
        <p:txBody>
          <a:bodyPr/>
          <a:lstStyle>
            <a:lvl1pPr>
              <a:defRPr/>
            </a:lvl1pPr>
          </a:lstStyle>
          <a:p>
            <a:pPr>
              <a:defRPr/>
            </a:pPr>
            <a:fld id="{B28B9F76-4777-4F52-9CBB-CFDD7A092F58}"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469146286"/>
      </p:ext>
    </p:extLst>
  </p:cSld>
  <p:clrMapOvr>
    <a:masterClrMapping/>
  </p:clrMapOvr>
  <p:transition advClick="0"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Dayton-Wright Chapter</a:t>
            </a:r>
          </a:p>
        </p:txBody>
      </p:sp>
      <p:sp>
        <p:nvSpPr>
          <p:cNvPr id="7" name="Rectangle 6"/>
          <p:cNvSpPr>
            <a:spLocks noGrp="1" noChangeArrowheads="1"/>
          </p:cNvSpPr>
          <p:nvPr>
            <p:ph type="sldNum" sz="quarter" idx="12"/>
          </p:nvPr>
        </p:nvSpPr>
        <p:spPr>
          <a:ln/>
        </p:spPr>
        <p:txBody>
          <a:bodyPr/>
          <a:lstStyle>
            <a:lvl1pPr>
              <a:defRPr/>
            </a:lvl1pPr>
          </a:lstStyle>
          <a:p>
            <a:pPr>
              <a:defRPr/>
            </a:pPr>
            <a:fld id="{EF8056E8-C288-4986-ABBA-99BC90D96A0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715174759"/>
      </p:ext>
    </p:extLst>
  </p:cSld>
  <p:clrMapOvr>
    <a:masterClrMapping/>
  </p:clrMapOvr>
  <p:transition advClick="0"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Dayton-Wright Chapter</a:t>
            </a:r>
          </a:p>
        </p:txBody>
      </p:sp>
      <p:sp>
        <p:nvSpPr>
          <p:cNvPr id="9" name="Rectangle 6"/>
          <p:cNvSpPr>
            <a:spLocks noGrp="1" noChangeArrowheads="1"/>
          </p:cNvSpPr>
          <p:nvPr>
            <p:ph type="sldNum" sz="quarter" idx="12"/>
          </p:nvPr>
        </p:nvSpPr>
        <p:spPr>
          <a:ln/>
        </p:spPr>
        <p:txBody>
          <a:bodyPr/>
          <a:lstStyle>
            <a:lvl1pPr>
              <a:defRPr/>
            </a:lvl1pPr>
          </a:lstStyle>
          <a:p>
            <a:pPr>
              <a:defRPr/>
            </a:pPr>
            <a:fld id="{66FA9096-2677-4396-921E-A622BC204B7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849707554"/>
      </p:ext>
    </p:extLst>
  </p:cSld>
  <p:clrMapOvr>
    <a:masterClrMapping/>
  </p:clrMapOvr>
  <p:transition advClick="0"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Dayton-Wright Chapter</a:t>
            </a:r>
          </a:p>
        </p:txBody>
      </p:sp>
      <p:sp>
        <p:nvSpPr>
          <p:cNvPr id="5" name="Rectangle 6"/>
          <p:cNvSpPr>
            <a:spLocks noGrp="1" noChangeArrowheads="1"/>
          </p:cNvSpPr>
          <p:nvPr>
            <p:ph type="sldNum" sz="quarter" idx="12"/>
          </p:nvPr>
        </p:nvSpPr>
        <p:spPr>
          <a:ln/>
        </p:spPr>
        <p:txBody>
          <a:bodyPr/>
          <a:lstStyle>
            <a:lvl1pPr>
              <a:defRPr/>
            </a:lvl1pPr>
          </a:lstStyle>
          <a:p>
            <a:pPr>
              <a:defRPr/>
            </a:pPr>
            <a:fld id="{1EEF06BC-A4C6-4AB2-8BD4-C1A36804A7B1}"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726198035"/>
      </p:ext>
    </p:extLst>
  </p:cSld>
  <p:clrMapOvr>
    <a:masterClrMapping/>
  </p:clrMapOvr>
  <p:transition advClick="0"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Dayton-Wright Chapter</a:t>
            </a:r>
          </a:p>
        </p:txBody>
      </p:sp>
      <p:sp>
        <p:nvSpPr>
          <p:cNvPr id="4" name="Rectangle 6"/>
          <p:cNvSpPr>
            <a:spLocks noGrp="1" noChangeArrowheads="1"/>
          </p:cNvSpPr>
          <p:nvPr>
            <p:ph type="sldNum" sz="quarter" idx="12"/>
          </p:nvPr>
        </p:nvSpPr>
        <p:spPr>
          <a:ln/>
        </p:spPr>
        <p:txBody>
          <a:bodyPr/>
          <a:lstStyle>
            <a:lvl1pPr>
              <a:defRPr/>
            </a:lvl1pPr>
          </a:lstStyle>
          <a:p>
            <a:pPr>
              <a:defRPr/>
            </a:pPr>
            <a:fld id="{BBE3C472-C14C-4529-8CF4-02CCCAB21A3B}"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162695655"/>
      </p:ext>
    </p:extLst>
  </p:cSld>
  <p:clrMapOvr>
    <a:masterClrMapping/>
  </p:clrMapOvr>
  <p:transition advClick="0"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Dayton-Wright Chapter</a:t>
            </a:r>
          </a:p>
        </p:txBody>
      </p:sp>
      <p:sp>
        <p:nvSpPr>
          <p:cNvPr id="7" name="Rectangle 6"/>
          <p:cNvSpPr>
            <a:spLocks noGrp="1" noChangeArrowheads="1"/>
          </p:cNvSpPr>
          <p:nvPr>
            <p:ph type="sldNum" sz="quarter" idx="12"/>
          </p:nvPr>
        </p:nvSpPr>
        <p:spPr>
          <a:ln/>
        </p:spPr>
        <p:txBody>
          <a:bodyPr/>
          <a:lstStyle>
            <a:lvl1pPr>
              <a:defRPr/>
            </a:lvl1pPr>
          </a:lstStyle>
          <a:p>
            <a:pPr>
              <a:defRPr/>
            </a:pPr>
            <a:fld id="{198F7185-C54C-491D-BC7A-032BFF606B61}"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178067712"/>
      </p:ext>
    </p:extLst>
  </p:cSld>
  <p:clrMapOvr>
    <a:masterClrMapping/>
  </p:clrMapOvr>
  <p:transition advClick="0"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Dayton-Wright Chapter</a:t>
            </a:r>
          </a:p>
        </p:txBody>
      </p:sp>
      <p:sp>
        <p:nvSpPr>
          <p:cNvPr id="7" name="Rectangle 6"/>
          <p:cNvSpPr>
            <a:spLocks noGrp="1" noChangeArrowheads="1"/>
          </p:cNvSpPr>
          <p:nvPr>
            <p:ph type="sldNum" sz="quarter" idx="12"/>
          </p:nvPr>
        </p:nvSpPr>
        <p:spPr>
          <a:ln/>
        </p:spPr>
        <p:txBody>
          <a:bodyPr/>
          <a:lstStyle>
            <a:lvl1pPr>
              <a:defRPr/>
            </a:lvl1pPr>
          </a:lstStyle>
          <a:p>
            <a:pPr>
              <a:defRPr/>
            </a:pPr>
            <a:fld id="{5D6D0158-DBA5-43DD-851E-C8B56049E0B4}"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865960831"/>
      </p:ext>
    </p:extLst>
  </p:cSld>
  <p:clrMapOvr>
    <a:masterClrMapping/>
  </p:clrMapOvr>
  <p:transition advClick="0" advTm="1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ヒラギノ角ゴ Pro W3" pitchFamily="48" charset="-128"/>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ヒラギノ角ゴ Pro W3" pitchFamily="48" charset="-128"/>
                <a:cs typeface="+mn-cs"/>
              </a:defRPr>
            </a:lvl1pPr>
          </a:lstStyle>
          <a:p>
            <a:pPr fontAlgn="base">
              <a:spcBef>
                <a:spcPct val="0"/>
              </a:spcBef>
              <a:spcAft>
                <a:spcPct val="0"/>
              </a:spcAft>
              <a:defRPr/>
            </a:pPr>
            <a:r>
              <a:rPr lang="en-US" dirty="0">
                <a:solidFill>
                  <a:srgbClr val="000000"/>
                </a:solidFill>
              </a:rPr>
              <a:t>Dayton-Wright Chapter</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defRPr/>
            </a:pPr>
            <a:fld id="{A20DE275-999D-488C-A713-42961CA4CAC1}" type="slidenum">
              <a:rPr lang="en-US" altLang="en-US">
                <a:solidFill>
                  <a:srgbClr val="000000"/>
                </a:solidFill>
              </a:rPr>
              <a:pPr fontAlgn="base">
                <a:spcBef>
                  <a:spcPct val="0"/>
                </a:spcBef>
                <a:spcAft>
                  <a:spcPct val="0"/>
                </a:spcAft>
                <a:defRPr/>
              </a:pPr>
              <a:t>‹#›</a:t>
            </a:fld>
            <a:endParaRPr lang="en-US" altLang="en-US" dirty="0">
              <a:solidFill>
                <a:srgbClr val="000000"/>
              </a:solidFill>
            </a:endParaRPr>
          </a:p>
        </p:txBody>
      </p:sp>
    </p:spTree>
    <p:extLst>
      <p:ext uri="{BB962C8B-B14F-4D97-AF65-F5344CB8AC3E}">
        <p14:creationId xmlns:p14="http://schemas.microsoft.com/office/powerpoint/2010/main" val="2934791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advTm="10000">
    <p:fade/>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2pPr>
      <a:lvl3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3pPr>
      <a:lvl4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4pPr>
      <a:lvl5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5pPr>
      <a:lvl6pPr marL="457189" algn="ctr" rtl="0" fontAlgn="base">
        <a:spcBef>
          <a:spcPct val="0"/>
        </a:spcBef>
        <a:spcAft>
          <a:spcPct val="0"/>
        </a:spcAft>
        <a:defRPr sz="4400">
          <a:solidFill>
            <a:schemeClr val="tx2"/>
          </a:solidFill>
          <a:latin typeface="Arial" charset="0"/>
          <a:ea typeface="ヒラギノ角ゴ Pro W3" pitchFamily="48" charset="-128"/>
        </a:defRPr>
      </a:lvl6pPr>
      <a:lvl7pPr marL="914377" algn="ctr" rtl="0" fontAlgn="base">
        <a:spcBef>
          <a:spcPct val="0"/>
        </a:spcBef>
        <a:spcAft>
          <a:spcPct val="0"/>
        </a:spcAft>
        <a:defRPr sz="4400">
          <a:solidFill>
            <a:schemeClr val="tx2"/>
          </a:solidFill>
          <a:latin typeface="Arial" charset="0"/>
          <a:ea typeface="ヒラギノ角ゴ Pro W3" pitchFamily="48" charset="-128"/>
        </a:defRPr>
      </a:lvl7pPr>
      <a:lvl8pPr marL="1371566" algn="ctr" rtl="0" fontAlgn="base">
        <a:spcBef>
          <a:spcPct val="0"/>
        </a:spcBef>
        <a:spcAft>
          <a:spcPct val="0"/>
        </a:spcAft>
        <a:defRPr sz="4400">
          <a:solidFill>
            <a:schemeClr val="tx2"/>
          </a:solidFill>
          <a:latin typeface="Arial" charset="0"/>
          <a:ea typeface="ヒラギノ角ゴ Pro W3" pitchFamily="48" charset="-128"/>
        </a:defRPr>
      </a:lvl8pPr>
      <a:lvl9pPr marL="1828754" algn="ctr" rtl="0" fontAlgn="base">
        <a:spcBef>
          <a:spcPct val="0"/>
        </a:spcBef>
        <a:spcAft>
          <a:spcPct val="0"/>
        </a:spcAft>
        <a:defRPr sz="4400">
          <a:solidFill>
            <a:schemeClr val="tx2"/>
          </a:solidFill>
          <a:latin typeface="Arial" charset="0"/>
          <a:ea typeface="ヒラギノ角ゴ Pro W3" pitchFamily="48" charset="-128"/>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32" indent="-285744"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2971" indent="-228594"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160" indent="-228594"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349" indent="-228594"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537" indent="-228594" algn="l" rtl="0" fontAlgn="base">
        <a:spcBef>
          <a:spcPct val="20000"/>
        </a:spcBef>
        <a:spcAft>
          <a:spcPct val="0"/>
        </a:spcAft>
        <a:buChar char="»"/>
        <a:defRPr sz="2000">
          <a:solidFill>
            <a:schemeClr val="tx1"/>
          </a:solidFill>
          <a:latin typeface="+mn-lt"/>
          <a:ea typeface="+mn-ea"/>
        </a:defRPr>
      </a:lvl6pPr>
      <a:lvl7pPr marL="2971726" indent="-228594" algn="l" rtl="0" fontAlgn="base">
        <a:spcBef>
          <a:spcPct val="20000"/>
        </a:spcBef>
        <a:spcAft>
          <a:spcPct val="0"/>
        </a:spcAft>
        <a:buChar char="»"/>
        <a:defRPr sz="2000">
          <a:solidFill>
            <a:schemeClr val="tx1"/>
          </a:solidFill>
          <a:latin typeface="+mn-lt"/>
          <a:ea typeface="+mn-ea"/>
        </a:defRPr>
      </a:lvl7pPr>
      <a:lvl8pPr marL="3428914" indent="-228594" algn="l" rtl="0" fontAlgn="base">
        <a:spcBef>
          <a:spcPct val="20000"/>
        </a:spcBef>
        <a:spcAft>
          <a:spcPct val="0"/>
        </a:spcAft>
        <a:buChar char="»"/>
        <a:defRPr sz="2000">
          <a:solidFill>
            <a:schemeClr val="tx1"/>
          </a:solidFill>
          <a:latin typeface="+mn-lt"/>
          <a:ea typeface="+mn-ea"/>
        </a:defRPr>
      </a:lvl8pPr>
      <a:lvl9pPr marL="3886103" indent="-228594"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ヒラギノ角ゴ Pro W3" pitchFamily="48" charset="-128"/>
                <a:cs typeface="+mn-cs"/>
              </a:defRPr>
            </a:lvl1pPr>
          </a:lstStyle>
          <a:p>
            <a:pPr fontAlgn="base">
              <a:spcBef>
                <a:spcPct val="0"/>
              </a:spcBef>
              <a:spcAft>
                <a:spcPct val="0"/>
              </a:spcAft>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ヒラギノ角ゴ Pro W3" pitchFamily="48" charset="-128"/>
                <a:cs typeface="+mn-cs"/>
              </a:defRPr>
            </a:lvl1pPr>
          </a:lstStyle>
          <a:p>
            <a:pPr fontAlgn="base">
              <a:spcBef>
                <a:spcPct val="0"/>
              </a:spcBef>
              <a:spcAft>
                <a:spcPct val="0"/>
              </a:spcAft>
              <a:defRPr/>
            </a:pPr>
            <a:r>
              <a:rPr lang="en-US" dirty="0"/>
              <a:t>Dayton-Wright Chapter</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fontAlgn="base">
              <a:spcBef>
                <a:spcPct val="0"/>
              </a:spcBef>
              <a:spcAft>
                <a:spcPct val="0"/>
              </a:spcAft>
              <a:defRPr/>
            </a:pPr>
            <a:fld id="{5B444062-B5E4-4369-8362-FDD175389B14}" type="slidenum">
              <a:rPr lang="en-US" altLang="en-US"/>
              <a:pPr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42207254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advClick="0" advTm="10000">
    <p:fade/>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2pPr>
      <a:lvl3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3pPr>
      <a:lvl4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4pPr>
      <a:lvl5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5pPr>
      <a:lvl6pPr marL="457189" algn="ctr" rtl="0" fontAlgn="base">
        <a:spcBef>
          <a:spcPct val="0"/>
        </a:spcBef>
        <a:spcAft>
          <a:spcPct val="0"/>
        </a:spcAft>
        <a:defRPr sz="4400">
          <a:solidFill>
            <a:schemeClr val="tx2"/>
          </a:solidFill>
          <a:latin typeface="Arial" charset="0"/>
          <a:ea typeface="ヒラギノ角ゴ Pro W3" pitchFamily="48" charset="-128"/>
        </a:defRPr>
      </a:lvl6pPr>
      <a:lvl7pPr marL="914377" algn="ctr" rtl="0" fontAlgn="base">
        <a:spcBef>
          <a:spcPct val="0"/>
        </a:spcBef>
        <a:spcAft>
          <a:spcPct val="0"/>
        </a:spcAft>
        <a:defRPr sz="4400">
          <a:solidFill>
            <a:schemeClr val="tx2"/>
          </a:solidFill>
          <a:latin typeface="Arial" charset="0"/>
          <a:ea typeface="ヒラギノ角ゴ Pro W3" pitchFamily="48" charset="-128"/>
        </a:defRPr>
      </a:lvl7pPr>
      <a:lvl8pPr marL="1371566" algn="ctr" rtl="0" fontAlgn="base">
        <a:spcBef>
          <a:spcPct val="0"/>
        </a:spcBef>
        <a:spcAft>
          <a:spcPct val="0"/>
        </a:spcAft>
        <a:defRPr sz="4400">
          <a:solidFill>
            <a:schemeClr val="tx2"/>
          </a:solidFill>
          <a:latin typeface="Arial" charset="0"/>
          <a:ea typeface="ヒラギノ角ゴ Pro W3" pitchFamily="48" charset="-128"/>
        </a:defRPr>
      </a:lvl8pPr>
      <a:lvl9pPr marL="1828754" algn="ctr" rtl="0" fontAlgn="base">
        <a:spcBef>
          <a:spcPct val="0"/>
        </a:spcBef>
        <a:spcAft>
          <a:spcPct val="0"/>
        </a:spcAft>
        <a:defRPr sz="4400">
          <a:solidFill>
            <a:schemeClr val="tx2"/>
          </a:solidFill>
          <a:latin typeface="Arial" charset="0"/>
          <a:ea typeface="ヒラギノ角ゴ Pro W3" pitchFamily="48" charset="-128"/>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32" indent="-285744"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2971" indent="-228594"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160" indent="-228594"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349" indent="-228594"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537" indent="-228594" algn="l" rtl="0" fontAlgn="base">
        <a:spcBef>
          <a:spcPct val="20000"/>
        </a:spcBef>
        <a:spcAft>
          <a:spcPct val="0"/>
        </a:spcAft>
        <a:buChar char="»"/>
        <a:defRPr sz="2000">
          <a:solidFill>
            <a:schemeClr val="tx1"/>
          </a:solidFill>
          <a:latin typeface="+mn-lt"/>
          <a:ea typeface="+mn-ea"/>
        </a:defRPr>
      </a:lvl6pPr>
      <a:lvl7pPr marL="2971726" indent="-228594" algn="l" rtl="0" fontAlgn="base">
        <a:spcBef>
          <a:spcPct val="20000"/>
        </a:spcBef>
        <a:spcAft>
          <a:spcPct val="0"/>
        </a:spcAft>
        <a:buChar char="»"/>
        <a:defRPr sz="2000">
          <a:solidFill>
            <a:schemeClr val="tx1"/>
          </a:solidFill>
          <a:latin typeface="+mn-lt"/>
          <a:ea typeface="+mn-ea"/>
        </a:defRPr>
      </a:lvl7pPr>
      <a:lvl8pPr marL="3428914" indent="-228594" algn="l" rtl="0" fontAlgn="base">
        <a:spcBef>
          <a:spcPct val="20000"/>
        </a:spcBef>
        <a:spcAft>
          <a:spcPct val="0"/>
        </a:spcAft>
        <a:buChar char="»"/>
        <a:defRPr sz="2000">
          <a:solidFill>
            <a:schemeClr val="tx1"/>
          </a:solidFill>
          <a:latin typeface="+mn-lt"/>
          <a:ea typeface="+mn-ea"/>
        </a:defRPr>
      </a:lvl8pPr>
      <a:lvl9pPr marL="3886103" indent="-228594"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daytonwrightafcea.wildapricot.org/"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daytonwrightafcea.wildapricot.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daytonwrightafcea.wildapricot.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aytonwrightafcea.wildapricot.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aytonwrightafcea.wildapricot.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aytonwrightafcea.wildapricot.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hyperlink" Target="https://daytonwrightafcea.wildapricot.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aytonwrightafcea.wildapricot.org/" TargetMode="External"/><Relationship Id="rId2" Type="http://schemas.openxmlformats.org/officeDocument/2006/relationships/hyperlink" Target="http://www.afcea.org/membership"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9.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daytonwrightafcea.wildapricot.org/" TargetMode="External"/><Relationship Id="rId7"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daytonwrightafcea.wildapricot.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aytonwrightafcea.wildapricot.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subTitle" idx="1"/>
          </p:nvPr>
        </p:nvSpPr>
        <p:spPr>
          <a:xfrm>
            <a:off x="1371600" y="3886200"/>
            <a:ext cx="2057400" cy="1752600"/>
          </a:xfrm>
        </p:spPr>
        <p:txBody>
          <a:bodyPr/>
          <a:lstStyle/>
          <a:p>
            <a:pPr eaLnBrk="1" hangingPunct="1"/>
            <a:endParaRPr lang="en-US" altLang="en-US" dirty="0"/>
          </a:p>
          <a:p>
            <a:pPr eaLnBrk="1" hangingPunct="1"/>
            <a:endParaRPr lang="en-US" altLang="en-US" dirty="0"/>
          </a:p>
        </p:txBody>
      </p:sp>
      <p:sp>
        <p:nvSpPr>
          <p:cNvPr id="19460" name="Text Box 5"/>
          <p:cNvSpPr txBox="1">
            <a:spLocks noChangeArrowheads="1"/>
          </p:cNvSpPr>
          <p:nvPr/>
        </p:nvSpPr>
        <p:spPr bwMode="auto">
          <a:xfrm>
            <a:off x="838200" y="3886202"/>
            <a:ext cx="7086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fontAlgn="base">
              <a:spcBef>
                <a:spcPct val="50000"/>
              </a:spcBef>
              <a:spcAft>
                <a:spcPct val="0"/>
              </a:spcAft>
              <a:buFontTx/>
              <a:buNone/>
            </a:pPr>
            <a:endParaRPr lang="en-US" altLang="en-US" sz="2400" dirty="0">
              <a:solidFill>
                <a:srgbClr val="000000"/>
              </a:solidFill>
              <a:latin typeface="Tahoma" panose="020B0604030504040204" pitchFamily="34" charset="0"/>
            </a:endParaRPr>
          </a:p>
        </p:txBody>
      </p:sp>
      <p:pic>
        <p:nvPicPr>
          <p:cNvPr id="2055" name="Picture 0" descr="afcea_dayton_logo.jpg"/>
          <p:cNvPicPr>
            <a:picLocks noChangeAspect="1" noChangeArrowheads="1"/>
          </p:cNvPicPr>
          <p:nvPr/>
        </p:nvPicPr>
        <p:blipFill>
          <a:blip r:embed="rId3" cstate="print"/>
          <a:srcRect/>
          <a:stretch>
            <a:fillRect/>
          </a:stretch>
        </p:blipFill>
        <p:spPr bwMode="auto">
          <a:xfrm>
            <a:off x="2085713" y="739778"/>
            <a:ext cx="4972574" cy="4164831"/>
          </a:xfrm>
          <a:prstGeom prst="rect">
            <a:avLst/>
          </a:prstGeom>
          <a:noFill/>
          <a:ln w="63500">
            <a:solidFill>
              <a:schemeClr val="bg1">
                <a:lumMod val="50000"/>
              </a:schemeClr>
            </a:solidFill>
            <a:miter lim="800000"/>
            <a:headEnd/>
            <a:tailEnd/>
          </a:ln>
          <a:effectLst>
            <a:outerShdw blurRad="50800" dist="38100" dir="2700000" algn="tl" rotWithShape="0">
              <a:prstClr val="black">
                <a:alpha val="40000"/>
              </a:prstClr>
            </a:outerShdw>
          </a:effectLst>
        </p:spPr>
      </p:pic>
      <p:grpSp>
        <p:nvGrpSpPr>
          <p:cNvPr id="8" name="Group 7"/>
          <p:cNvGrpSpPr/>
          <p:nvPr/>
        </p:nvGrpSpPr>
        <p:grpSpPr>
          <a:xfrm>
            <a:off x="-1" y="6011237"/>
            <a:ext cx="9144001" cy="830997"/>
            <a:chOff x="-1" y="6011237"/>
            <a:chExt cx="9144001" cy="830997"/>
          </a:xfrm>
        </p:grpSpPr>
        <p:sp>
          <p:nvSpPr>
            <p:cNvPr id="6" name="TextBox 5"/>
            <p:cNvSpPr txBox="1"/>
            <p:nvPr/>
          </p:nvSpPr>
          <p:spPr>
            <a:xfrm>
              <a:off x="5833246" y="6011237"/>
              <a:ext cx="3310754" cy="830997"/>
            </a:xfrm>
            <a:prstGeom prst="rect">
              <a:avLst/>
            </a:prstGeom>
            <a:noFill/>
          </p:spPr>
          <p:txBody>
            <a:bodyPr wrap="square" rtlCol="0">
              <a:spAutoFit/>
            </a:bodyPr>
            <a:lstStyle/>
            <a:p>
              <a:r>
                <a:rPr lang="en-US" sz="1200" dirty="0">
                  <a:latin typeface="Aharoni" pitchFamily="2" charset="-79"/>
                  <a:cs typeface="Aharoni" pitchFamily="2" charset="-79"/>
                </a:rPr>
                <a:t>dwafcea.org</a:t>
              </a:r>
              <a:br>
                <a:rPr lang="en-US" sz="1200" dirty="0">
                  <a:latin typeface="Aharoni" pitchFamily="2" charset="-79"/>
                  <a:cs typeface="Aharoni" pitchFamily="2" charset="-79"/>
                </a:rPr>
              </a:br>
              <a:r>
                <a:rPr lang="en-US" sz="1200" u="sng" dirty="0">
                  <a:latin typeface="Aharoni" pitchFamily="2" charset="-79"/>
                  <a:cs typeface="Aharoni" pitchFamily="2" charset="-79"/>
                  <a:hlinkClick r:id="rId4"/>
                </a:rPr>
                <a:t>https://daytonwrightafcea.wildapricot.org/</a:t>
              </a:r>
              <a:br>
                <a:rPr lang="en-US" sz="1200" dirty="0">
                  <a:latin typeface="Aharoni" pitchFamily="2" charset="-79"/>
                  <a:cs typeface="Aharoni" pitchFamily="2" charset="-79"/>
                </a:rPr>
              </a:br>
              <a:br>
                <a:rPr lang="en-US" sz="1200" dirty="0">
                  <a:latin typeface="Aharoni" pitchFamily="2" charset="-79"/>
                  <a:cs typeface="Aharoni" pitchFamily="2" charset="-79"/>
                </a:rPr>
              </a:br>
              <a:endParaRPr lang="en-US" sz="1200" dirty="0">
                <a:latin typeface="Aharoni" pitchFamily="2" charset="-79"/>
                <a:cs typeface="Aharoni" pitchFamily="2" charset="-79"/>
              </a:endParaRPr>
            </a:p>
          </p:txBody>
        </p:sp>
        <p:sp>
          <p:nvSpPr>
            <p:cNvPr id="7" name="TextBox 6"/>
            <p:cNvSpPr txBox="1"/>
            <p:nvPr/>
          </p:nvSpPr>
          <p:spPr>
            <a:xfrm>
              <a:off x="-1" y="6011237"/>
              <a:ext cx="4335517" cy="646331"/>
            </a:xfrm>
            <a:prstGeom prst="rect">
              <a:avLst/>
            </a:prstGeom>
            <a:noFill/>
          </p:spPr>
          <p:txBody>
            <a:bodyPr wrap="square" rtlCol="0">
              <a:spAutoFit/>
            </a:bodyPr>
            <a:lstStyle/>
            <a:p>
              <a:r>
                <a:rPr lang="en-US" sz="1200" dirty="0">
                  <a:latin typeface="Aharoni" pitchFamily="2" charset="-79"/>
                  <a:cs typeface="Aharoni" pitchFamily="2" charset="-79"/>
                </a:rPr>
                <a:t>Facebook  @DWAFCEA</a:t>
              </a:r>
              <a:br>
                <a:rPr lang="en-US" sz="1200" dirty="0">
                  <a:latin typeface="Aharoni" pitchFamily="2" charset="-79"/>
                  <a:cs typeface="Aharoni" pitchFamily="2" charset="-79"/>
                </a:rPr>
              </a:br>
              <a:r>
                <a:rPr lang="en-US" sz="1200" dirty="0">
                  <a:latin typeface="Aharoni" pitchFamily="2" charset="-79"/>
                  <a:cs typeface="Aharoni" pitchFamily="2" charset="-79"/>
                </a:rPr>
                <a:t>Twitter  dayton-wright afcea@DWAFCEA</a:t>
              </a:r>
            </a:p>
            <a:p>
              <a:r>
                <a:rPr lang="en-US" sz="1200" dirty="0">
                  <a:latin typeface="Aharoni" pitchFamily="2" charset="-79"/>
                  <a:cs typeface="Aharoni" pitchFamily="2" charset="-79"/>
                </a:rPr>
                <a:t>LinkedIn Dayton-Wright Chapter of AFCEA International</a:t>
              </a:r>
            </a:p>
          </p:txBody>
        </p:sp>
      </p:grpSp>
      <p:sp>
        <p:nvSpPr>
          <p:cNvPr id="9" name="TextBox 8"/>
          <p:cNvSpPr txBox="1"/>
          <p:nvPr/>
        </p:nvSpPr>
        <p:spPr>
          <a:xfrm>
            <a:off x="1973514" y="5510622"/>
            <a:ext cx="4849404" cy="584775"/>
          </a:xfrm>
          <a:prstGeom prst="rect">
            <a:avLst/>
          </a:prstGeom>
          <a:noFill/>
        </p:spPr>
        <p:txBody>
          <a:bodyPr wrap="none" rtlCol="0">
            <a:spAutoFit/>
          </a:bodyPr>
          <a:lstStyle/>
          <a:p>
            <a:r>
              <a:rPr lang="en-US" sz="3200" b="1" dirty="0">
                <a:solidFill>
                  <a:srgbClr val="003399"/>
                </a:solidFill>
              </a:rPr>
              <a:t>January 2020 Luncheon</a:t>
            </a:r>
          </a:p>
        </p:txBody>
      </p:sp>
      <p:sp>
        <p:nvSpPr>
          <p:cNvPr id="2" name="TextBox 1">
            <a:extLst>
              <a:ext uri="{FF2B5EF4-FFF2-40B4-BE49-F238E27FC236}">
                <a16:creationId xmlns:a16="http://schemas.microsoft.com/office/drawing/2014/main" id="{342B2976-9A92-4D63-9E9A-AD44F4453F75}"/>
              </a:ext>
            </a:extLst>
          </p:cNvPr>
          <p:cNvSpPr txBox="1"/>
          <p:nvPr/>
        </p:nvSpPr>
        <p:spPr>
          <a:xfrm>
            <a:off x="402384" y="4953880"/>
            <a:ext cx="8105617" cy="646331"/>
          </a:xfrm>
          <a:prstGeom prst="rect">
            <a:avLst/>
          </a:prstGeom>
          <a:noFill/>
        </p:spPr>
        <p:txBody>
          <a:bodyPr wrap="none" rtlCol="0">
            <a:spAutoFit/>
          </a:bodyPr>
          <a:lstStyle/>
          <a:p>
            <a:pPr algn="ctr"/>
            <a:r>
              <a:rPr lang="en-US" b="1" i="1" dirty="0"/>
              <a:t>Promoting the ethical exchange of ideas among academia, industry, and</a:t>
            </a:r>
          </a:p>
          <a:p>
            <a:pPr algn="ctr"/>
            <a:r>
              <a:rPr lang="en-US" b="1" i="1" dirty="0"/>
              <a:t> government to solve warfighter challenges </a:t>
            </a:r>
          </a:p>
        </p:txBody>
      </p:sp>
    </p:spTree>
    <p:extLst>
      <p:ext uri="{BB962C8B-B14F-4D97-AF65-F5344CB8AC3E}">
        <p14:creationId xmlns:p14="http://schemas.microsoft.com/office/powerpoint/2010/main" val="1425637667"/>
      </p:ext>
    </p:extLst>
  </p:cSld>
  <p:clrMapOvr>
    <a:masterClrMapping/>
  </p:clrMapOvr>
  <p:transition advClick="0" advTm="2496">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96EF0-B679-4E0C-AB0F-F0CE64D40F6A}"/>
              </a:ext>
            </a:extLst>
          </p:cNvPr>
          <p:cNvSpPr>
            <a:spLocks noGrp="1"/>
          </p:cNvSpPr>
          <p:nvPr>
            <p:ph type="title"/>
          </p:nvPr>
        </p:nvSpPr>
        <p:spPr>
          <a:xfrm>
            <a:off x="685799" y="732148"/>
            <a:ext cx="7772400" cy="1143000"/>
          </a:xfrm>
        </p:spPr>
        <p:txBody>
          <a:bodyPr/>
          <a:lstStyle/>
          <a:p>
            <a:r>
              <a:rPr lang="en-US" sz="4000" dirty="0"/>
              <a:t>Get Noticed </a:t>
            </a:r>
            <a:br>
              <a:rPr lang="en-US" sz="4000" dirty="0"/>
            </a:br>
            <a:r>
              <a:rPr lang="en-US" sz="4000" dirty="0"/>
              <a:t>Annual Sponsor Levels for 2020</a:t>
            </a:r>
          </a:p>
        </p:txBody>
      </p:sp>
      <p:sp>
        <p:nvSpPr>
          <p:cNvPr id="3" name="Content Placeholder 2">
            <a:extLst>
              <a:ext uri="{FF2B5EF4-FFF2-40B4-BE49-F238E27FC236}">
                <a16:creationId xmlns:a16="http://schemas.microsoft.com/office/drawing/2014/main" id="{BC01B065-D48A-473D-84D9-50E56D8686B3}"/>
              </a:ext>
            </a:extLst>
          </p:cNvPr>
          <p:cNvSpPr>
            <a:spLocks noGrp="1"/>
          </p:cNvSpPr>
          <p:nvPr>
            <p:ph idx="1"/>
          </p:nvPr>
        </p:nvSpPr>
        <p:spPr>
          <a:xfrm>
            <a:off x="326570" y="2049319"/>
            <a:ext cx="8657099" cy="4467595"/>
          </a:xfrm>
        </p:spPr>
        <p:txBody>
          <a:bodyPr/>
          <a:lstStyle/>
          <a:p>
            <a:pPr marL="0" indent="0">
              <a:buNone/>
            </a:pPr>
            <a:r>
              <a:rPr lang="en-US" dirty="0"/>
              <a:t>Annual Diamond Sponsor         $6,000     5</a:t>
            </a:r>
          </a:p>
          <a:p>
            <a:pPr marL="0" indent="0">
              <a:buNone/>
            </a:pPr>
            <a:r>
              <a:rPr lang="en-US" dirty="0"/>
              <a:t>Annual Ruby Sponsor 	         $4,000    10</a:t>
            </a:r>
          </a:p>
          <a:p>
            <a:pPr marL="0" indent="0">
              <a:buNone/>
            </a:pPr>
            <a:r>
              <a:rPr lang="en-US" dirty="0"/>
              <a:t>Annual Sapphire Sponsor         $2,000    20</a:t>
            </a:r>
          </a:p>
          <a:p>
            <a:pPr lvl="1">
              <a:buFont typeface="Wingdings" panose="05000000000000000000" pitchFamily="2" charset="2"/>
              <a:buChar char="Ø"/>
            </a:pPr>
            <a:r>
              <a:rPr lang="en-US" sz="2400" dirty="0"/>
              <a:t>Corporate Table at Luncheons </a:t>
            </a:r>
          </a:p>
          <a:p>
            <a:pPr lvl="1">
              <a:buFont typeface="Wingdings" panose="05000000000000000000" pitchFamily="2" charset="2"/>
              <a:buChar char="Ø"/>
            </a:pPr>
            <a:r>
              <a:rPr lang="en-US" sz="2400" dirty="0"/>
              <a:t>Golf Tournament Tickets</a:t>
            </a:r>
          </a:p>
          <a:p>
            <a:pPr lvl="1">
              <a:buFont typeface="Wingdings" panose="05000000000000000000" pitchFamily="2" charset="2"/>
              <a:buChar char="Ø"/>
            </a:pPr>
            <a:r>
              <a:rPr lang="en-US" sz="2400" dirty="0"/>
              <a:t>Table &amp; Tickets to the Wright IT Summit </a:t>
            </a:r>
          </a:p>
          <a:p>
            <a:pPr lvl="1">
              <a:buFont typeface="Wingdings" panose="05000000000000000000" pitchFamily="2" charset="2"/>
              <a:buChar char="Ø"/>
            </a:pPr>
            <a:r>
              <a:rPr lang="en-US" sz="2400" dirty="0"/>
              <a:t>Tickets to Casino Night </a:t>
            </a:r>
          </a:p>
          <a:p>
            <a:pPr lvl="1">
              <a:buFont typeface="Wingdings" panose="05000000000000000000" pitchFamily="2" charset="2"/>
              <a:buChar char="Ø"/>
            </a:pPr>
            <a:r>
              <a:rPr lang="en-US" sz="2400" dirty="0"/>
              <a:t>Recognition at DWAFCEA Events website &amp; Advertising </a:t>
            </a:r>
          </a:p>
          <a:p>
            <a:pPr marL="0" indent="0">
              <a:buNone/>
            </a:pPr>
            <a:r>
              <a:rPr lang="en-US" sz="2400" dirty="0">
                <a:latin typeface="Aharoni" pitchFamily="2" charset="-79"/>
                <a:cs typeface="Aharoni" pitchFamily="2" charset="-79"/>
              </a:rPr>
              <a:t>dwafcea.org   </a:t>
            </a:r>
            <a:r>
              <a:rPr lang="en-US" sz="2400" u="sng" dirty="0">
                <a:latin typeface="Aharoni" pitchFamily="2" charset="-79"/>
                <a:cs typeface="Aharoni" pitchFamily="2" charset="-79"/>
                <a:hlinkClick r:id="rId2"/>
              </a:rPr>
              <a:t>https://daytonwrightafcea.wildapricot.org/</a:t>
            </a:r>
            <a:br>
              <a:rPr lang="en-US" sz="2400" dirty="0">
                <a:latin typeface="Aharoni" pitchFamily="2" charset="-79"/>
                <a:cs typeface="Aharoni" pitchFamily="2" charset="-79"/>
              </a:rPr>
            </a:br>
            <a:br>
              <a:rPr lang="en-US" sz="2400" dirty="0">
                <a:latin typeface="Aharoni" pitchFamily="2" charset="-79"/>
                <a:cs typeface="Aharoni" pitchFamily="2" charset="-79"/>
              </a:rPr>
            </a:br>
            <a:endParaRPr lang="en-US" sz="2400" dirty="0">
              <a:latin typeface="Aharoni" pitchFamily="2" charset="-79"/>
              <a:cs typeface="Aharoni" pitchFamily="2" charset="-79"/>
            </a:endParaRPr>
          </a:p>
          <a:p>
            <a:pPr marL="0" indent="0">
              <a:buNone/>
            </a:pPr>
            <a:endParaRPr lang="en-US" sz="2400" dirty="0"/>
          </a:p>
        </p:txBody>
      </p:sp>
    </p:spTree>
    <p:extLst>
      <p:ext uri="{BB962C8B-B14F-4D97-AF65-F5344CB8AC3E}">
        <p14:creationId xmlns:p14="http://schemas.microsoft.com/office/powerpoint/2010/main" val="373126084"/>
      </p:ext>
    </p:extLst>
  </p:cSld>
  <p:clrMapOvr>
    <a:masterClrMapping/>
  </p:clrMapOvr>
  <p:transition advClick="0" advTm="10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1B242-5665-425B-8CF7-8DB7CF237172}"/>
              </a:ext>
            </a:extLst>
          </p:cNvPr>
          <p:cNvSpPr>
            <a:spLocks noGrp="1"/>
          </p:cNvSpPr>
          <p:nvPr>
            <p:ph type="title"/>
          </p:nvPr>
        </p:nvSpPr>
        <p:spPr/>
        <p:txBody>
          <a:bodyPr/>
          <a:lstStyle/>
          <a:p>
            <a:r>
              <a:rPr lang="en-US" sz="4000" dirty="0"/>
              <a:t>New Members December</a:t>
            </a:r>
          </a:p>
        </p:txBody>
      </p:sp>
      <p:sp>
        <p:nvSpPr>
          <p:cNvPr id="3" name="Content Placeholder 2">
            <a:extLst>
              <a:ext uri="{FF2B5EF4-FFF2-40B4-BE49-F238E27FC236}">
                <a16:creationId xmlns:a16="http://schemas.microsoft.com/office/drawing/2014/main" id="{B95065A8-8173-48C0-878D-5113D8A9E0DD}"/>
              </a:ext>
            </a:extLst>
          </p:cNvPr>
          <p:cNvSpPr>
            <a:spLocks noGrp="1"/>
          </p:cNvSpPr>
          <p:nvPr>
            <p:ph sz="half" idx="1"/>
          </p:nvPr>
        </p:nvSpPr>
        <p:spPr>
          <a:xfrm>
            <a:off x="2666999" y="1901372"/>
            <a:ext cx="4923971" cy="4114800"/>
          </a:xfrm>
        </p:spPr>
        <p:txBody>
          <a:bodyPr/>
          <a:lstStyle/>
          <a:p>
            <a:r>
              <a:rPr lang="en-US" sz="2800" dirty="0"/>
              <a:t>Sebastian </a:t>
            </a:r>
            <a:r>
              <a:rPr lang="en-US" sz="2800" dirty="0" err="1"/>
              <a:t>Aristizabal</a:t>
            </a:r>
            <a:endParaRPr lang="en-US" sz="2800" dirty="0"/>
          </a:p>
          <a:p>
            <a:r>
              <a:rPr lang="en-US" dirty="0"/>
              <a:t>Maj Richard Beeson </a:t>
            </a:r>
          </a:p>
          <a:p>
            <a:r>
              <a:rPr lang="en-US" dirty="0"/>
              <a:t>Daniel Fowler</a:t>
            </a:r>
          </a:p>
          <a:p>
            <a:r>
              <a:rPr lang="en-US" dirty="0"/>
              <a:t>Laura </a:t>
            </a:r>
            <a:r>
              <a:rPr lang="en-US" dirty="0" err="1"/>
              <a:t>Howar</a:t>
            </a:r>
            <a:endParaRPr lang="en-US" dirty="0"/>
          </a:p>
          <a:p>
            <a:r>
              <a:rPr lang="en-US" dirty="0"/>
              <a:t>Megan Parker</a:t>
            </a:r>
          </a:p>
          <a:p>
            <a:r>
              <a:rPr lang="en-US" dirty="0"/>
              <a:t>LTC Chris </a:t>
            </a:r>
            <a:r>
              <a:rPr lang="en-US" dirty="0" err="1"/>
              <a:t>Sillbaugh</a:t>
            </a:r>
            <a:endParaRPr lang="en-US" dirty="0"/>
          </a:p>
          <a:p>
            <a:r>
              <a:rPr lang="en-US" dirty="0"/>
              <a:t>Pamela </a:t>
            </a:r>
            <a:r>
              <a:rPr lang="en-US" dirty="0" err="1"/>
              <a:t>Zember</a:t>
            </a:r>
            <a:r>
              <a:rPr lang="en-US" dirty="0"/>
              <a:t> </a:t>
            </a:r>
          </a:p>
        </p:txBody>
      </p:sp>
    </p:spTree>
    <p:extLst>
      <p:ext uri="{BB962C8B-B14F-4D97-AF65-F5344CB8AC3E}">
        <p14:creationId xmlns:p14="http://schemas.microsoft.com/office/powerpoint/2010/main" val="728791369"/>
      </p:ext>
    </p:extLst>
  </p:cSld>
  <p:clrMapOvr>
    <a:masterClrMapping/>
  </p:clrMapOvr>
  <p:transition advClick="0" advTm="10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1B242-5665-425B-8CF7-8DB7CF237172}"/>
              </a:ext>
            </a:extLst>
          </p:cNvPr>
          <p:cNvSpPr>
            <a:spLocks noGrp="1"/>
          </p:cNvSpPr>
          <p:nvPr>
            <p:ph type="title"/>
          </p:nvPr>
        </p:nvSpPr>
        <p:spPr>
          <a:xfrm>
            <a:off x="685800" y="696687"/>
            <a:ext cx="7772400" cy="1143000"/>
          </a:xfrm>
        </p:spPr>
        <p:txBody>
          <a:bodyPr/>
          <a:lstStyle/>
          <a:p>
            <a:r>
              <a:rPr lang="en-US" sz="4000" dirty="0"/>
              <a:t>New / Renewing Members January</a:t>
            </a:r>
          </a:p>
        </p:txBody>
      </p:sp>
      <p:sp>
        <p:nvSpPr>
          <p:cNvPr id="3" name="Content Placeholder 2">
            <a:extLst>
              <a:ext uri="{FF2B5EF4-FFF2-40B4-BE49-F238E27FC236}">
                <a16:creationId xmlns:a16="http://schemas.microsoft.com/office/drawing/2014/main" id="{B95065A8-8173-48C0-878D-5113D8A9E0DD}"/>
              </a:ext>
            </a:extLst>
          </p:cNvPr>
          <p:cNvSpPr>
            <a:spLocks noGrp="1"/>
          </p:cNvSpPr>
          <p:nvPr>
            <p:ph sz="half" idx="1"/>
          </p:nvPr>
        </p:nvSpPr>
        <p:spPr>
          <a:xfrm>
            <a:off x="493486" y="1981200"/>
            <a:ext cx="4459514" cy="4114800"/>
          </a:xfrm>
        </p:spPr>
        <p:txBody>
          <a:bodyPr/>
          <a:lstStyle/>
          <a:p>
            <a:r>
              <a:rPr lang="en-US" sz="2800" dirty="0"/>
              <a:t>Shelly </a:t>
            </a:r>
            <a:r>
              <a:rPr lang="en-US" sz="2800" dirty="0" err="1"/>
              <a:t>Bruemmer</a:t>
            </a:r>
            <a:endParaRPr lang="en-US" sz="2800" dirty="0"/>
          </a:p>
          <a:p>
            <a:r>
              <a:rPr lang="en-US" dirty="0"/>
              <a:t>Andrew Creighton</a:t>
            </a:r>
          </a:p>
          <a:p>
            <a:r>
              <a:rPr lang="en-US" sz="2800" dirty="0" err="1"/>
              <a:t>CMSgt</a:t>
            </a:r>
            <a:r>
              <a:rPr lang="en-US" sz="2800" dirty="0"/>
              <a:t> Dominic </a:t>
            </a:r>
            <a:r>
              <a:rPr lang="en-US" sz="2800" dirty="0" err="1"/>
              <a:t>Dumbra</a:t>
            </a:r>
            <a:endParaRPr lang="en-US" sz="2800" dirty="0"/>
          </a:p>
          <a:p>
            <a:r>
              <a:rPr lang="en-US" dirty="0"/>
              <a:t>Kristen Engle</a:t>
            </a:r>
          </a:p>
          <a:p>
            <a:r>
              <a:rPr lang="en-US" sz="2800" dirty="0"/>
              <a:t>Travis Greenwood</a:t>
            </a:r>
          </a:p>
          <a:p>
            <a:r>
              <a:rPr lang="en-US" dirty="0"/>
              <a:t>Gregory Kimmel</a:t>
            </a:r>
          </a:p>
          <a:p>
            <a:r>
              <a:rPr lang="en-US" sz="2800" dirty="0"/>
              <a:t>Eric Loomis</a:t>
            </a:r>
            <a:endParaRPr lang="en-US" dirty="0"/>
          </a:p>
        </p:txBody>
      </p:sp>
      <p:sp>
        <p:nvSpPr>
          <p:cNvPr id="4" name="Content Placeholder 3">
            <a:extLst>
              <a:ext uri="{FF2B5EF4-FFF2-40B4-BE49-F238E27FC236}">
                <a16:creationId xmlns:a16="http://schemas.microsoft.com/office/drawing/2014/main" id="{03A9D156-D138-4A5C-83B9-7C6A7AC034BE}"/>
              </a:ext>
            </a:extLst>
          </p:cNvPr>
          <p:cNvSpPr>
            <a:spLocks noGrp="1"/>
          </p:cNvSpPr>
          <p:nvPr>
            <p:ph sz="half" idx="2"/>
          </p:nvPr>
        </p:nvSpPr>
        <p:spPr>
          <a:xfrm>
            <a:off x="4953000" y="1981200"/>
            <a:ext cx="3810000" cy="4114800"/>
          </a:xfrm>
        </p:spPr>
        <p:txBody>
          <a:bodyPr/>
          <a:lstStyle/>
          <a:p>
            <a:r>
              <a:rPr lang="en-US" dirty="0"/>
              <a:t>Bill McQuay</a:t>
            </a:r>
          </a:p>
          <a:p>
            <a:r>
              <a:rPr lang="en-US" dirty="0"/>
              <a:t>Mike Mitchell</a:t>
            </a:r>
          </a:p>
          <a:p>
            <a:r>
              <a:rPr lang="en-US" dirty="0"/>
              <a:t>Colin Morrow</a:t>
            </a:r>
          </a:p>
          <a:p>
            <a:r>
              <a:rPr lang="en-US" dirty="0"/>
              <a:t>Geralyn </a:t>
            </a:r>
            <a:r>
              <a:rPr lang="en-US" dirty="0" err="1"/>
              <a:t>Rudat</a:t>
            </a:r>
            <a:endParaRPr lang="en-US" dirty="0"/>
          </a:p>
          <a:p>
            <a:r>
              <a:rPr lang="en-US" dirty="0"/>
              <a:t>Chase </a:t>
            </a:r>
            <a:r>
              <a:rPr lang="en-US" dirty="0" err="1"/>
              <a:t>Schueler</a:t>
            </a:r>
            <a:r>
              <a:rPr lang="en-US" dirty="0"/>
              <a:t> </a:t>
            </a:r>
          </a:p>
          <a:p>
            <a:r>
              <a:rPr lang="en-US" dirty="0"/>
              <a:t>Pam </a:t>
            </a:r>
            <a:r>
              <a:rPr lang="en-US" dirty="0" err="1"/>
              <a:t>Tigmo</a:t>
            </a:r>
            <a:endParaRPr lang="en-US" dirty="0"/>
          </a:p>
        </p:txBody>
      </p:sp>
    </p:spTree>
    <p:extLst>
      <p:ext uri="{BB962C8B-B14F-4D97-AF65-F5344CB8AC3E}">
        <p14:creationId xmlns:p14="http://schemas.microsoft.com/office/powerpoint/2010/main" val="3792924990"/>
      </p:ext>
    </p:extLst>
  </p:cSld>
  <p:clrMapOvr>
    <a:masterClrMapping/>
  </p:clrMapOvr>
  <p:transition advClick="0" advTm="10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3879-678A-445F-BB64-0C25E3E48B66}"/>
              </a:ext>
            </a:extLst>
          </p:cNvPr>
          <p:cNvSpPr>
            <a:spLocks noGrp="1"/>
          </p:cNvSpPr>
          <p:nvPr>
            <p:ph type="title"/>
          </p:nvPr>
        </p:nvSpPr>
        <p:spPr>
          <a:xfrm>
            <a:off x="139594" y="709385"/>
            <a:ext cx="8713694" cy="698500"/>
          </a:xfrm>
        </p:spPr>
        <p:txBody>
          <a:bodyPr/>
          <a:lstStyle/>
          <a:p>
            <a:r>
              <a:rPr lang="en-US" sz="3600" dirty="0"/>
              <a:t>New/Renewing Corporate Members</a:t>
            </a:r>
          </a:p>
        </p:txBody>
      </p:sp>
      <p:sp>
        <p:nvSpPr>
          <p:cNvPr id="3" name="Content Placeholder 2">
            <a:extLst>
              <a:ext uri="{FF2B5EF4-FFF2-40B4-BE49-F238E27FC236}">
                <a16:creationId xmlns:a16="http://schemas.microsoft.com/office/drawing/2014/main" id="{1C3F71C3-C1C8-4AD5-9278-F214C9C94237}"/>
              </a:ext>
            </a:extLst>
          </p:cNvPr>
          <p:cNvSpPr>
            <a:spLocks noGrp="1"/>
          </p:cNvSpPr>
          <p:nvPr>
            <p:ph sz="half" idx="1"/>
          </p:nvPr>
        </p:nvSpPr>
        <p:spPr>
          <a:xfrm>
            <a:off x="2220353" y="1237343"/>
            <a:ext cx="5558971" cy="2651184"/>
          </a:xfrm>
        </p:spPr>
        <p:txBody>
          <a:bodyPr/>
          <a:lstStyle/>
          <a:p>
            <a:pPr>
              <a:lnSpc>
                <a:spcPct val="150000"/>
              </a:lnSpc>
              <a:spcBef>
                <a:spcPts val="0"/>
              </a:spcBef>
              <a:spcAft>
                <a:spcPts val="0"/>
              </a:spcAft>
              <a:buFont typeface="Wingdings" panose="05000000000000000000" pitchFamily="2" charset="2"/>
              <a:buChar char="ü"/>
              <a:tabLst>
                <a:tab pos="4572000" algn="l"/>
                <a:tab pos="6858000" algn="l"/>
                <a:tab pos="8001000" algn="l"/>
              </a:tabLst>
            </a:pPr>
            <a:r>
              <a:rPr lang="en-US" sz="2400" dirty="0" err="1"/>
              <a:t>Alion</a:t>
            </a:r>
            <a:r>
              <a:rPr lang="en-US" sz="2400" dirty="0"/>
              <a:t> Science and Technology - 49        </a:t>
            </a:r>
          </a:p>
          <a:p>
            <a:pPr>
              <a:lnSpc>
                <a:spcPct val="150000"/>
              </a:lnSpc>
              <a:spcBef>
                <a:spcPts val="0"/>
              </a:spcBef>
              <a:spcAft>
                <a:spcPts val="0"/>
              </a:spcAft>
              <a:buFont typeface="Wingdings" panose="05000000000000000000" pitchFamily="2" charset="2"/>
              <a:buChar char="ü"/>
              <a:tabLst>
                <a:tab pos="4572000" algn="l"/>
                <a:tab pos="6858000" algn="l"/>
                <a:tab pos="8001000" algn="l"/>
              </a:tabLst>
            </a:pPr>
            <a:r>
              <a:rPr lang="en-US" sz="2400" dirty="0"/>
              <a:t>Booz Allen Hamilton – 40  </a:t>
            </a:r>
          </a:p>
          <a:p>
            <a:pPr>
              <a:lnSpc>
                <a:spcPct val="150000"/>
              </a:lnSpc>
              <a:spcBef>
                <a:spcPts val="0"/>
              </a:spcBef>
              <a:spcAft>
                <a:spcPts val="0"/>
              </a:spcAft>
              <a:buFont typeface="Wingdings" panose="05000000000000000000" pitchFamily="2" charset="2"/>
              <a:buChar char="ü"/>
              <a:tabLst>
                <a:tab pos="4572000" algn="l"/>
                <a:tab pos="6858000" algn="l"/>
                <a:tab pos="8001000" algn="l"/>
              </a:tabLst>
            </a:pPr>
            <a:r>
              <a:rPr lang="en-US" sz="2400" dirty="0"/>
              <a:t>CACI – 73 </a:t>
            </a:r>
          </a:p>
          <a:p>
            <a:pPr>
              <a:lnSpc>
                <a:spcPct val="150000"/>
              </a:lnSpc>
              <a:spcBef>
                <a:spcPts val="0"/>
              </a:spcBef>
              <a:spcAft>
                <a:spcPts val="0"/>
              </a:spcAft>
              <a:buFont typeface="Wingdings" panose="05000000000000000000" pitchFamily="2" charset="2"/>
              <a:buChar char="ü"/>
              <a:tabLst>
                <a:tab pos="4572000" algn="l"/>
                <a:tab pos="6858000" algn="l"/>
                <a:tab pos="8001000" algn="l"/>
              </a:tabLst>
            </a:pPr>
            <a:r>
              <a:rPr lang="en-US" sz="2400" dirty="0"/>
              <a:t>CDW Government - 33 </a:t>
            </a:r>
          </a:p>
          <a:p>
            <a:pPr>
              <a:lnSpc>
                <a:spcPct val="150000"/>
              </a:lnSpc>
              <a:spcBef>
                <a:spcPts val="0"/>
              </a:spcBef>
              <a:spcAft>
                <a:spcPts val="0"/>
              </a:spcAft>
              <a:buFont typeface="Wingdings" panose="05000000000000000000" pitchFamily="2" charset="2"/>
              <a:buChar char="ü"/>
              <a:tabLst>
                <a:tab pos="4572000" algn="l"/>
                <a:tab pos="6858000" algn="l"/>
                <a:tab pos="8001000" algn="l"/>
              </a:tabLst>
            </a:pPr>
            <a:r>
              <a:rPr lang="en-US" sz="2400" dirty="0"/>
              <a:t>Diligent Consulting – 19 </a:t>
            </a:r>
          </a:p>
          <a:p>
            <a:pPr>
              <a:lnSpc>
                <a:spcPct val="150000"/>
              </a:lnSpc>
              <a:spcBef>
                <a:spcPts val="0"/>
              </a:spcBef>
              <a:spcAft>
                <a:spcPts val="0"/>
              </a:spcAft>
              <a:buFont typeface="Wingdings" panose="05000000000000000000" pitchFamily="2" charset="2"/>
              <a:buChar char="ü"/>
              <a:tabLst>
                <a:tab pos="4572000" algn="l"/>
                <a:tab pos="6858000" algn="l"/>
                <a:tab pos="8001000" algn="l"/>
              </a:tabLst>
            </a:pPr>
            <a:r>
              <a:rPr lang="en-US" sz="2400" dirty="0"/>
              <a:t>Duo Security – 7 </a:t>
            </a:r>
          </a:p>
          <a:p>
            <a:pPr>
              <a:lnSpc>
                <a:spcPct val="150000"/>
              </a:lnSpc>
              <a:spcBef>
                <a:spcPts val="0"/>
              </a:spcBef>
              <a:spcAft>
                <a:spcPts val="0"/>
              </a:spcAft>
              <a:buFont typeface="Wingdings" panose="05000000000000000000" pitchFamily="2" charset="2"/>
              <a:buChar char="ü"/>
              <a:tabLst>
                <a:tab pos="4572000" algn="l"/>
                <a:tab pos="6858000" algn="l"/>
                <a:tab pos="8001000" algn="l"/>
              </a:tabLst>
            </a:pPr>
            <a:r>
              <a:rPr lang="en-US" sz="2400" dirty="0" err="1"/>
              <a:t>Guidehouse</a:t>
            </a:r>
            <a:r>
              <a:rPr lang="en-US" sz="2400" dirty="0"/>
              <a:t> – 46 </a:t>
            </a:r>
          </a:p>
          <a:p>
            <a:pPr>
              <a:lnSpc>
                <a:spcPct val="150000"/>
              </a:lnSpc>
              <a:spcBef>
                <a:spcPts val="0"/>
              </a:spcBef>
              <a:spcAft>
                <a:spcPts val="0"/>
              </a:spcAft>
              <a:buFont typeface="Wingdings" panose="05000000000000000000" pitchFamily="2" charset="2"/>
              <a:buChar char="ü"/>
              <a:tabLst>
                <a:tab pos="4572000" algn="l"/>
                <a:tab pos="6858000" algn="l"/>
                <a:tab pos="8001000" algn="l"/>
              </a:tabLst>
            </a:pPr>
            <a:r>
              <a:rPr lang="en-US" sz="2400" dirty="0"/>
              <a:t>Illumination Works – 5</a:t>
            </a:r>
          </a:p>
          <a:p>
            <a:pPr>
              <a:lnSpc>
                <a:spcPct val="150000"/>
              </a:lnSpc>
              <a:spcBef>
                <a:spcPts val="0"/>
              </a:spcBef>
              <a:spcAft>
                <a:spcPts val="0"/>
              </a:spcAft>
              <a:buFont typeface="Wingdings" panose="05000000000000000000" pitchFamily="2" charset="2"/>
              <a:buChar char="ü"/>
              <a:tabLst>
                <a:tab pos="4572000" algn="l"/>
                <a:tab pos="6858000" algn="l"/>
                <a:tab pos="8001000" algn="l"/>
              </a:tabLst>
            </a:pPr>
            <a:r>
              <a:rPr lang="en-US" sz="2400" dirty="0" err="1"/>
              <a:t>Maxcell</a:t>
            </a:r>
            <a:r>
              <a:rPr lang="en-US" sz="2400" dirty="0"/>
              <a:t> – 13 </a:t>
            </a:r>
          </a:p>
          <a:p>
            <a:pPr>
              <a:lnSpc>
                <a:spcPct val="150000"/>
              </a:lnSpc>
              <a:spcBef>
                <a:spcPts val="0"/>
              </a:spcBef>
              <a:spcAft>
                <a:spcPts val="0"/>
              </a:spcAft>
              <a:buFont typeface="Wingdings" panose="05000000000000000000" pitchFamily="2" charset="2"/>
              <a:buChar char="ü"/>
              <a:tabLst>
                <a:tab pos="4572000" algn="l"/>
                <a:tab pos="6858000" algn="l"/>
                <a:tab pos="8001000" algn="l"/>
              </a:tabLst>
            </a:pPr>
            <a:endParaRPr lang="en-US" dirty="0"/>
          </a:p>
          <a:p>
            <a:pPr>
              <a:spcBef>
                <a:spcPts val="0"/>
              </a:spcBef>
              <a:spcAft>
                <a:spcPts val="0"/>
              </a:spcAft>
              <a:buFont typeface="Wingdings" panose="05000000000000000000" pitchFamily="2" charset="2"/>
              <a:buChar char="ü"/>
              <a:tabLst>
                <a:tab pos="4572000" algn="l"/>
                <a:tab pos="6858000" algn="l"/>
                <a:tab pos="8001000" algn="l"/>
              </a:tabLst>
            </a:pPr>
            <a:endParaRPr lang="en-US" sz="2400" dirty="0"/>
          </a:p>
        </p:txBody>
      </p:sp>
      <p:sp>
        <p:nvSpPr>
          <p:cNvPr id="5" name="Title 1">
            <a:extLst>
              <a:ext uri="{FF2B5EF4-FFF2-40B4-BE49-F238E27FC236}">
                <a16:creationId xmlns:a16="http://schemas.microsoft.com/office/drawing/2014/main" id="{35A2CA5A-A418-43BB-93CA-90BA4A3A7B71}"/>
              </a:ext>
            </a:extLst>
          </p:cNvPr>
          <p:cNvSpPr txBox="1">
            <a:spLocks/>
          </p:cNvSpPr>
          <p:nvPr/>
        </p:nvSpPr>
        <p:spPr bwMode="auto">
          <a:xfrm>
            <a:off x="1039026" y="5920057"/>
            <a:ext cx="6740298" cy="104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0" cap="none" spc="0" normalizeH="0" baseline="0" noProof="0" dirty="0">
                <a:ln>
                  <a:noFill/>
                </a:ln>
                <a:solidFill>
                  <a:schemeClr val="tx2"/>
                </a:solidFill>
                <a:effectLst/>
                <a:uLnTx/>
                <a:uFillTx/>
                <a:latin typeface="+mj-lt"/>
                <a:ea typeface="+mj-ea"/>
                <a:cs typeface="ヒラギノ角ゴ Pro W3"/>
              </a:rPr>
              <a:t>Thank-you </a:t>
            </a:r>
            <a:r>
              <a:rPr kumimoji="0" lang="en-US" sz="2800" b="0" i="1" u="none" strike="noStrike" kern="0" cap="none" spc="0" normalizeH="0" noProof="0" dirty="0">
                <a:ln>
                  <a:noFill/>
                </a:ln>
                <a:solidFill>
                  <a:schemeClr val="tx2"/>
                </a:solidFill>
                <a:effectLst/>
                <a:uLnTx/>
                <a:uFillTx/>
                <a:latin typeface="+mj-lt"/>
                <a:ea typeface="+mj-ea"/>
                <a:cs typeface="ヒラギノ角ゴ Pro W3"/>
              </a:rPr>
              <a:t> Corporate Associates!!</a:t>
            </a:r>
            <a:endParaRPr kumimoji="0" lang="en-US" sz="2800" b="0" i="1" u="none" strike="noStrike" kern="0" cap="none" spc="0" normalizeH="0" baseline="0" noProof="0" dirty="0">
              <a:ln>
                <a:noFill/>
              </a:ln>
              <a:solidFill>
                <a:schemeClr val="tx2"/>
              </a:solidFill>
              <a:effectLst/>
              <a:uLnTx/>
              <a:uFillTx/>
              <a:latin typeface="+mj-lt"/>
              <a:ea typeface="+mj-ea"/>
              <a:cs typeface="ヒラギノ角ゴ Pro W3"/>
            </a:endParaRPr>
          </a:p>
        </p:txBody>
      </p:sp>
    </p:spTree>
    <p:extLst>
      <p:ext uri="{BB962C8B-B14F-4D97-AF65-F5344CB8AC3E}">
        <p14:creationId xmlns:p14="http://schemas.microsoft.com/office/powerpoint/2010/main" val="2831154475"/>
      </p:ext>
    </p:extLst>
  </p:cSld>
  <p:clrMapOvr>
    <a:masterClrMapping/>
  </p:clrMapOvr>
  <p:transition advClick="0" advTm="10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09" y="798241"/>
            <a:ext cx="7772400" cy="525517"/>
          </a:xfrm>
        </p:spPr>
        <p:txBody>
          <a:bodyPr/>
          <a:lstStyle/>
          <a:p>
            <a:r>
              <a:rPr lang="en-US" dirty="0"/>
              <a:t>Chapter Awards</a:t>
            </a:r>
          </a:p>
        </p:txBody>
      </p:sp>
      <p:grpSp>
        <p:nvGrpSpPr>
          <p:cNvPr id="3" name="Group 4"/>
          <p:cNvGrpSpPr/>
          <p:nvPr/>
        </p:nvGrpSpPr>
        <p:grpSpPr>
          <a:xfrm>
            <a:off x="-1" y="6011237"/>
            <a:ext cx="9144001" cy="830997"/>
            <a:chOff x="-1" y="6011237"/>
            <a:chExt cx="9144001" cy="830997"/>
          </a:xfrm>
        </p:grpSpPr>
        <p:sp>
          <p:nvSpPr>
            <p:cNvPr id="6" name="TextBox 5"/>
            <p:cNvSpPr txBox="1"/>
            <p:nvPr/>
          </p:nvSpPr>
          <p:spPr>
            <a:xfrm>
              <a:off x="5833246" y="6011237"/>
              <a:ext cx="3310754" cy="830997"/>
            </a:xfrm>
            <a:prstGeom prst="rect">
              <a:avLst/>
            </a:prstGeom>
            <a:noFill/>
          </p:spPr>
          <p:txBody>
            <a:bodyPr wrap="square" rtlCol="0">
              <a:spAutoFit/>
            </a:bodyPr>
            <a:lstStyle/>
            <a:p>
              <a:r>
                <a:rPr lang="en-US" sz="1200" dirty="0">
                  <a:latin typeface="Aharoni" pitchFamily="2" charset="-79"/>
                  <a:cs typeface="Aharoni" pitchFamily="2" charset="-79"/>
                </a:rPr>
                <a:t>dwafcea.org</a:t>
              </a:r>
              <a:br>
                <a:rPr lang="en-US" sz="1200" dirty="0">
                  <a:latin typeface="Aharoni" pitchFamily="2" charset="-79"/>
                  <a:cs typeface="Aharoni" pitchFamily="2" charset="-79"/>
                </a:rPr>
              </a:br>
              <a:r>
                <a:rPr lang="en-US" sz="1200" u="sng" dirty="0">
                  <a:latin typeface="Aharoni" pitchFamily="2" charset="-79"/>
                  <a:cs typeface="Aharoni" pitchFamily="2" charset="-79"/>
                  <a:hlinkClick r:id="rId3"/>
                </a:rPr>
                <a:t>https://daytonwrightafcea.wildapricot.org/</a:t>
              </a:r>
              <a:br>
                <a:rPr lang="en-US" sz="1200" dirty="0">
                  <a:latin typeface="Aharoni" pitchFamily="2" charset="-79"/>
                  <a:cs typeface="Aharoni" pitchFamily="2" charset="-79"/>
                </a:rPr>
              </a:br>
              <a:br>
                <a:rPr lang="en-US" sz="1200" dirty="0">
                  <a:latin typeface="Aharoni" pitchFamily="2" charset="-79"/>
                  <a:cs typeface="Aharoni" pitchFamily="2" charset="-79"/>
                </a:rPr>
              </a:br>
              <a:endParaRPr lang="en-US" sz="1200" dirty="0">
                <a:latin typeface="Aharoni" pitchFamily="2" charset="-79"/>
                <a:cs typeface="Aharoni" pitchFamily="2" charset="-79"/>
              </a:endParaRPr>
            </a:p>
          </p:txBody>
        </p:sp>
        <p:sp>
          <p:nvSpPr>
            <p:cNvPr id="7" name="TextBox 6"/>
            <p:cNvSpPr txBox="1"/>
            <p:nvPr/>
          </p:nvSpPr>
          <p:spPr>
            <a:xfrm>
              <a:off x="-1" y="6011237"/>
              <a:ext cx="4335517" cy="646331"/>
            </a:xfrm>
            <a:prstGeom prst="rect">
              <a:avLst/>
            </a:prstGeom>
            <a:noFill/>
          </p:spPr>
          <p:txBody>
            <a:bodyPr wrap="square" rtlCol="0">
              <a:spAutoFit/>
            </a:bodyPr>
            <a:lstStyle/>
            <a:p>
              <a:r>
                <a:rPr lang="en-US" sz="1200" dirty="0">
                  <a:latin typeface="Aharoni" pitchFamily="2" charset="-79"/>
                  <a:cs typeface="Aharoni" pitchFamily="2" charset="-79"/>
                </a:rPr>
                <a:t>Facebook  @DWAFCEA</a:t>
              </a:r>
              <a:br>
                <a:rPr lang="en-US" sz="1200" dirty="0">
                  <a:latin typeface="Aharoni" pitchFamily="2" charset="-79"/>
                  <a:cs typeface="Aharoni" pitchFamily="2" charset="-79"/>
                </a:rPr>
              </a:br>
              <a:r>
                <a:rPr lang="en-US" sz="1200" dirty="0">
                  <a:latin typeface="Aharoni" pitchFamily="2" charset="-79"/>
                  <a:cs typeface="Aharoni" pitchFamily="2" charset="-79"/>
                </a:rPr>
                <a:t>Twitter  </a:t>
              </a:r>
              <a:r>
                <a:rPr lang="en-US" sz="1200" dirty="0" err="1">
                  <a:latin typeface="Aharoni" pitchFamily="2" charset="-79"/>
                  <a:cs typeface="Aharoni" pitchFamily="2" charset="-79"/>
                </a:rPr>
                <a:t>dayton-wright</a:t>
              </a:r>
              <a:r>
                <a:rPr lang="en-US" sz="1200" dirty="0">
                  <a:latin typeface="Aharoni" pitchFamily="2" charset="-79"/>
                  <a:cs typeface="Aharoni" pitchFamily="2" charset="-79"/>
                </a:rPr>
                <a:t> </a:t>
              </a:r>
              <a:r>
                <a:rPr lang="en-US" sz="1200" dirty="0" err="1">
                  <a:latin typeface="Aharoni" pitchFamily="2" charset="-79"/>
                  <a:cs typeface="Aharoni" pitchFamily="2" charset="-79"/>
                </a:rPr>
                <a:t>afcea@DWAFCEA</a:t>
              </a:r>
              <a:endParaRPr lang="en-US" sz="1200" dirty="0">
                <a:latin typeface="Aharoni" pitchFamily="2" charset="-79"/>
                <a:cs typeface="Aharoni" pitchFamily="2" charset="-79"/>
              </a:endParaRPr>
            </a:p>
            <a:p>
              <a:r>
                <a:rPr lang="en-US" sz="1200" dirty="0">
                  <a:latin typeface="Aharoni" pitchFamily="2" charset="-79"/>
                  <a:cs typeface="Aharoni" pitchFamily="2" charset="-79"/>
                </a:rPr>
                <a:t>LinkedIn Dayton-Wright Chapter of AFCEA International</a:t>
              </a:r>
            </a:p>
          </p:txBody>
        </p:sp>
      </p:grpSp>
      <p:sp>
        <p:nvSpPr>
          <p:cNvPr id="5" name="TextBox 4">
            <a:extLst>
              <a:ext uri="{FF2B5EF4-FFF2-40B4-BE49-F238E27FC236}">
                <a16:creationId xmlns:a16="http://schemas.microsoft.com/office/drawing/2014/main" id="{B9AA3AB5-FCBC-4D23-8D5C-C6EB32C9DEAB}"/>
              </a:ext>
            </a:extLst>
          </p:cNvPr>
          <p:cNvSpPr txBox="1"/>
          <p:nvPr/>
        </p:nvSpPr>
        <p:spPr>
          <a:xfrm>
            <a:off x="2021572" y="1874728"/>
            <a:ext cx="5100855" cy="4093428"/>
          </a:xfrm>
          <a:prstGeom prst="rect">
            <a:avLst/>
          </a:prstGeom>
          <a:noFill/>
        </p:spPr>
        <p:txBody>
          <a:bodyPr wrap="square" rtlCol="0">
            <a:spAutoFit/>
          </a:bodyPr>
          <a:lstStyle/>
          <a:p>
            <a:r>
              <a:rPr lang="en-US" sz="3600" dirty="0"/>
              <a:t>President’s Award </a:t>
            </a:r>
          </a:p>
          <a:p>
            <a:pPr lvl="1"/>
            <a:endParaRPr lang="en-US" sz="3200" dirty="0"/>
          </a:p>
          <a:p>
            <a:pPr lvl="1"/>
            <a:r>
              <a:rPr lang="en-US" sz="3200" dirty="0"/>
              <a:t>Joe (stealth) Skinner </a:t>
            </a:r>
          </a:p>
          <a:p>
            <a:pPr lvl="1"/>
            <a:endParaRPr lang="en-US" sz="3200" dirty="0"/>
          </a:p>
          <a:p>
            <a:pPr lvl="1"/>
            <a:r>
              <a:rPr lang="en-US" sz="3200" dirty="0"/>
              <a:t>Steve Hannaford</a:t>
            </a:r>
          </a:p>
          <a:p>
            <a:pPr lvl="1"/>
            <a:endParaRPr lang="en-US" sz="3200" dirty="0"/>
          </a:p>
          <a:p>
            <a:endParaRPr lang="en-US" sz="3200" dirty="0"/>
          </a:p>
          <a:p>
            <a:r>
              <a:rPr lang="en-US" sz="3200" dirty="0"/>
              <a:t> </a:t>
            </a:r>
          </a:p>
        </p:txBody>
      </p:sp>
    </p:spTree>
    <p:extLst>
      <p:ext uri="{BB962C8B-B14F-4D97-AF65-F5344CB8AC3E}">
        <p14:creationId xmlns:p14="http://schemas.microsoft.com/office/powerpoint/2010/main" val="2181187046"/>
      </p:ext>
    </p:extLst>
  </p:cSld>
  <p:clrMapOvr>
    <a:masterClrMapping/>
  </p:clrMapOvr>
  <p:transition advClick="0" advTm="8642">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73482"/>
            <a:ext cx="7772400" cy="525517"/>
          </a:xfrm>
        </p:spPr>
        <p:txBody>
          <a:bodyPr/>
          <a:lstStyle/>
          <a:p>
            <a:pPr algn="ctr"/>
            <a:r>
              <a:rPr lang="en-US" dirty="0"/>
              <a:t>Education News</a:t>
            </a:r>
            <a:br>
              <a:rPr lang="en-US" sz="1400" dirty="0">
                <a:solidFill>
                  <a:srgbClr val="FF0000"/>
                </a:solidFill>
                <a:latin typeface="Calibri"/>
              </a:rPr>
            </a:br>
            <a:endParaRPr lang="en-US" sz="1400" dirty="0"/>
          </a:p>
        </p:txBody>
      </p:sp>
      <p:sp>
        <p:nvSpPr>
          <p:cNvPr id="6" name="TextBox 5">
            <a:extLst>
              <a:ext uri="{FF2B5EF4-FFF2-40B4-BE49-F238E27FC236}">
                <a16:creationId xmlns:a16="http://schemas.microsoft.com/office/drawing/2014/main" id="{98845CBF-DFDE-47E9-B98A-C6B9EC9A04CF}"/>
              </a:ext>
            </a:extLst>
          </p:cNvPr>
          <p:cNvSpPr txBox="1"/>
          <p:nvPr/>
        </p:nvSpPr>
        <p:spPr>
          <a:xfrm>
            <a:off x="-1" y="6011237"/>
            <a:ext cx="4335517" cy="646331"/>
          </a:xfrm>
          <a:prstGeom prst="rect">
            <a:avLst/>
          </a:prstGeom>
          <a:noFill/>
        </p:spPr>
        <p:txBody>
          <a:bodyPr wrap="square" rtlCol="0">
            <a:spAutoFit/>
          </a:bodyPr>
          <a:lstStyle/>
          <a:p>
            <a:r>
              <a:rPr lang="en-US" sz="1200" dirty="0">
                <a:latin typeface="Aharoni" pitchFamily="2" charset="-79"/>
                <a:cs typeface="Aharoni" pitchFamily="2" charset="-79"/>
              </a:rPr>
              <a:t>Facebook  @DWAFCEA</a:t>
            </a:r>
            <a:br>
              <a:rPr lang="en-US" sz="1200" dirty="0">
                <a:latin typeface="Aharoni" pitchFamily="2" charset="-79"/>
                <a:cs typeface="Aharoni" pitchFamily="2" charset="-79"/>
              </a:rPr>
            </a:br>
            <a:r>
              <a:rPr lang="en-US" sz="1200" dirty="0">
                <a:latin typeface="Aharoni" pitchFamily="2" charset="-79"/>
                <a:cs typeface="Aharoni" pitchFamily="2" charset="-79"/>
              </a:rPr>
              <a:t>Twitter  </a:t>
            </a:r>
            <a:r>
              <a:rPr lang="en-US" sz="1200" dirty="0" err="1">
                <a:latin typeface="Aharoni" pitchFamily="2" charset="-79"/>
                <a:cs typeface="Aharoni" pitchFamily="2" charset="-79"/>
              </a:rPr>
              <a:t>dayton-wright</a:t>
            </a:r>
            <a:r>
              <a:rPr lang="en-US" sz="1200" dirty="0">
                <a:latin typeface="Aharoni" pitchFamily="2" charset="-79"/>
                <a:cs typeface="Aharoni" pitchFamily="2" charset="-79"/>
              </a:rPr>
              <a:t> </a:t>
            </a:r>
            <a:r>
              <a:rPr lang="en-US" sz="1200" dirty="0" err="1">
                <a:latin typeface="Aharoni" pitchFamily="2" charset="-79"/>
                <a:cs typeface="Aharoni" pitchFamily="2" charset="-79"/>
              </a:rPr>
              <a:t>afcea@DWAFCEA</a:t>
            </a:r>
            <a:endParaRPr lang="en-US" sz="1200" dirty="0">
              <a:latin typeface="Aharoni" pitchFamily="2" charset="-79"/>
              <a:cs typeface="Aharoni" pitchFamily="2" charset="-79"/>
            </a:endParaRPr>
          </a:p>
          <a:p>
            <a:r>
              <a:rPr lang="en-US" sz="1200" dirty="0">
                <a:latin typeface="Aharoni" pitchFamily="2" charset="-79"/>
                <a:cs typeface="Aharoni" pitchFamily="2" charset="-79"/>
              </a:rPr>
              <a:t>LinkedIn Dayton-Wright Chapter of AFCEA International</a:t>
            </a:r>
          </a:p>
        </p:txBody>
      </p:sp>
      <p:sp>
        <p:nvSpPr>
          <p:cNvPr id="7" name="TextBox 6">
            <a:extLst>
              <a:ext uri="{FF2B5EF4-FFF2-40B4-BE49-F238E27FC236}">
                <a16:creationId xmlns:a16="http://schemas.microsoft.com/office/drawing/2014/main" id="{753BAD9E-FEAD-4334-AAF8-8496BBC90CC9}"/>
              </a:ext>
            </a:extLst>
          </p:cNvPr>
          <p:cNvSpPr txBox="1"/>
          <p:nvPr/>
        </p:nvSpPr>
        <p:spPr>
          <a:xfrm>
            <a:off x="5749025" y="6074954"/>
            <a:ext cx="3310754" cy="461665"/>
          </a:xfrm>
          <a:prstGeom prst="rect">
            <a:avLst/>
          </a:prstGeom>
          <a:noFill/>
        </p:spPr>
        <p:txBody>
          <a:bodyPr wrap="square" rtlCol="0">
            <a:spAutoFit/>
          </a:bodyPr>
          <a:lstStyle/>
          <a:p>
            <a:r>
              <a:rPr lang="en-US" sz="1200" dirty="0">
                <a:latin typeface="Aharoni" pitchFamily="2" charset="-79"/>
                <a:cs typeface="Aharoni" pitchFamily="2" charset="-79"/>
              </a:rPr>
              <a:t>dwafcea.org</a:t>
            </a:r>
            <a:br>
              <a:rPr lang="en-US" sz="1200" dirty="0">
                <a:latin typeface="Aharoni" pitchFamily="2" charset="-79"/>
                <a:cs typeface="Aharoni" pitchFamily="2" charset="-79"/>
              </a:rPr>
            </a:br>
            <a:r>
              <a:rPr lang="en-US" sz="1200" u="sng" dirty="0">
                <a:latin typeface="Aharoni" pitchFamily="2" charset="-79"/>
                <a:cs typeface="Aharoni" pitchFamily="2" charset="-79"/>
                <a:hlinkClick r:id="rId3"/>
              </a:rPr>
              <a:t>https://daytonwrightafcea.wildapricot.org/</a:t>
            </a:r>
            <a:endParaRPr lang="en-US" sz="1200" dirty="0">
              <a:latin typeface="Aharoni" pitchFamily="2" charset="-79"/>
              <a:cs typeface="Aharoni" pitchFamily="2" charset="-79"/>
            </a:endParaRPr>
          </a:p>
        </p:txBody>
      </p:sp>
      <p:sp>
        <p:nvSpPr>
          <p:cNvPr id="3" name="TextBox 2">
            <a:extLst>
              <a:ext uri="{FF2B5EF4-FFF2-40B4-BE49-F238E27FC236}">
                <a16:creationId xmlns:a16="http://schemas.microsoft.com/office/drawing/2014/main" id="{EFBCD523-45D2-43E5-A645-85EB0119926D}"/>
              </a:ext>
            </a:extLst>
          </p:cNvPr>
          <p:cNvSpPr txBox="1"/>
          <p:nvPr/>
        </p:nvSpPr>
        <p:spPr>
          <a:xfrm>
            <a:off x="870857" y="1404627"/>
            <a:ext cx="7839005" cy="4524315"/>
          </a:xfrm>
          <a:prstGeom prst="rect">
            <a:avLst/>
          </a:prstGeom>
          <a:noFill/>
        </p:spPr>
        <p:txBody>
          <a:bodyPr wrap="none" rtlCol="0">
            <a:spAutoFit/>
          </a:bodyPr>
          <a:lstStyle/>
          <a:p>
            <a:r>
              <a:rPr lang="en-US" sz="3200" dirty="0"/>
              <a:t>Carrie Taylor and Andy Higgins</a:t>
            </a:r>
          </a:p>
          <a:p>
            <a:endParaRPr lang="en-US" sz="3200" dirty="0"/>
          </a:p>
          <a:p>
            <a:r>
              <a:rPr lang="en-US" sz="3200" dirty="0"/>
              <a:t>H.S. Scholarships</a:t>
            </a:r>
          </a:p>
          <a:p>
            <a:r>
              <a:rPr lang="en-US" sz="3200" dirty="0"/>
              <a:t>Local College and University Scholarships</a:t>
            </a:r>
          </a:p>
          <a:p>
            <a:r>
              <a:rPr lang="en-US" sz="3200" dirty="0"/>
              <a:t>Middle School Teacher Grants</a:t>
            </a:r>
          </a:p>
          <a:p>
            <a:r>
              <a:rPr lang="en-US" sz="3200" dirty="0"/>
              <a:t>Sponsor STEM related activities  </a:t>
            </a:r>
          </a:p>
          <a:p>
            <a:r>
              <a:rPr lang="en-US" sz="3200" dirty="0"/>
              <a:t>2019 Over $20,000 awarded </a:t>
            </a:r>
          </a:p>
          <a:p>
            <a:endParaRPr lang="en-US" sz="3200" dirty="0"/>
          </a:p>
          <a:p>
            <a:r>
              <a:rPr lang="en-US" sz="3200" dirty="0"/>
              <a:t>Robotics Challenge Coordinator - Needed</a:t>
            </a:r>
          </a:p>
        </p:txBody>
      </p:sp>
    </p:spTree>
    <p:extLst>
      <p:ext uri="{BB962C8B-B14F-4D97-AF65-F5344CB8AC3E}">
        <p14:creationId xmlns:p14="http://schemas.microsoft.com/office/powerpoint/2010/main" val="2621279476"/>
      </p:ext>
    </p:extLst>
  </p:cSld>
  <p:clrMapOvr>
    <a:masterClrMapping/>
  </p:clrMapOvr>
  <p:transition advClick="0" advTm="8642"/>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58" y="807516"/>
            <a:ext cx="7772400" cy="525517"/>
          </a:xfrm>
        </p:spPr>
        <p:txBody>
          <a:bodyPr/>
          <a:lstStyle/>
          <a:p>
            <a:pPr algn="ctr"/>
            <a:r>
              <a:rPr lang="en-US" dirty="0"/>
              <a:t>Community News</a:t>
            </a:r>
            <a:endParaRPr lang="en-US" sz="1400" dirty="0"/>
          </a:p>
        </p:txBody>
      </p:sp>
      <p:sp>
        <p:nvSpPr>
          <p:cNvPr id="6" name="TextBox 5">
            <a:extLst>
              <a:ext uri="{FF2B5EF4-FFF2-40B4-BE49-F238E27FC236}">
                <a16:creationId xmlns:a16="http://schemas.microsoft.com/office/drawing/2014/main" id="{98845CBF-DFDE-47E9-B98A-C6B9EC9A04CF}"/>
              </a:ext>
            </a:extLst>
          </p:cNvPr>
          <p:cNvSpPr txBox="1"/>
          <p:nvPr/>
        </p:nvSpPr>
        <p:spPr>
          <a:xfrm>
            <a:off x="-1" y="6011237"/>
            <a:ext cx="4335517" cy="646331"/>
          </a:xfrm>
          <a:prstGeom prst="rect">
            <a:avLst/>
          </a:prstGeom>
          <a:noFill/>
        </p:spPr>
        <p:txBody>
          <a:bodyPr wrap="square" rtlCol="0">
            <a:spAutoFit/>
          </a:bodyPr>
          <a:lstStyle/>
          <a:p>
            <a:r>
              <a:rPr lang="en-US" sz="1200" dirty="0">
                <a:latin typeface="Aharoni" pitchFamily="2" charset="-79"/>
                <a:cs typeface="Aharoni" pitchFamily="2" charset="-79"/>
              </a:rPr>
              <a:t>Facebook  @DWAFCEA</a:t>
            </a:r>
            <a:br>
              <a:rPr lang="en-US" sz="1200" dirty="0">
                <a:latin typeface="Aharoni" pitchFamily="2" charset="-79"/>
                <a:cs typeface="Aharoni" pitchFamily="2" charset="-79"/>
              </a:rPr>
            </a:br>
            <a:r>
              <a:rPr lang="en-US" sz="1200" dirty="0">
                <a:latin typeface="Aharoni" pitchFamily="2" charset="-79"/>
                <a:cs typeface="Aharoni" pitchFamily="2" charset="-79"/>
              </a:rPr>
              <a:t>Twitter  </a:t>
            </a:r>
            <a:r>
              <a:rPr lang="en-US" sz="1200" dirty="0" err="1">
                <a:latin typeface="Aharoni" pitchFamily="2" charset="-79"/>
                <a:cs typeface="Aharoni" pitchFamily="2" charset="-79"/>
              </a:rPr>
              <a:t>dayton-wright</a:t>
            </a:r>
            <a:r>
              <a:rPr lang="en-US" sz="1200" dirty="0">
                <a:latin typeface="Aharoni" pitchFamily="2" charset="-79"/>
                <a:cs typeface="Aharoni" pitchFamily="2" charset="-79"/>
              </a:rPr>
              <a:t> </a:t>
            </a:r>
            <a:r>
              <a:rPr lang="en-US" sz="1200" dirty="0" err="1">
                <a:latin typeface="Aharoni" pitchFamily="2" charset="-79"/>
                <a:cs typeface="Aharoni" pitchFamily="2" charset="-79"/>
              </a:rPr>
              <a:t>afcea@DWAFCEA</a:t>
            </a:r>
            <a:endParaRPr lang="en-US" sz="1200" dirty="0">
              <a:latin typeface="Aharoni" pitchFamily="2" charset="-79"/>
              <a:cs typeface="Aharoni" pitchFamily="2" charset="-79"/>
            </a:endParaRPr>
          </a:p>
          <a:p>
            <a:r>
              <a:rPr lang="en-US" sz="1200" dirty="0">
                <a:latin typeface="Aharoni" pitchFamily="2" charset="-79"/>
                <a:cs typeface="Aharoni" pitchFamily="2" charset="-79"/>
              </a:rPr>
              <a:t>LinkedIn Dayton-Wright Chapter of AFCEA International</a:t>
            </a:r>
          </a:p>
        </p:txBody>
      </p:sp>
      <p:sp>
        <p:nvSpPr>
          <p:cNvPr id="7" name="TextBox 6">
            <a:extLst>
              <a:ext uri="{FF2B5EF4-FFF2-40B4-BE49-F238E27FC236}">
                <a16:creationId xmlns:a16="http://schemas.microsoft.com/office/drawing/2014/main" id="{753BAD9E-FEAD-4334-AAF8-8496BBC90CC9}"/>
              </a:ext>
            </a:extLst>
          </p:cNvPr>
          <p:cNvSpPr txBox="1"/>
          <p:nvPr/>
        </p:nvSpPr>
        <p:spPr>
          <a:xfrm>
            <a:off x="5749025" y="6074954"/>
            <a:ext cx="3310754" cy="461665"/>
          </a:xfrm>
          <a:prstGeom prst="rect">
            <a:avLst/>
          </a:prstGeom>
          <a:noFill/>
        </p:spPr>
        <p:txBody>
          <a:bodyPr wrap="square" rtlCol="0">
            <a:spAutoFit/>
          </a:bodyPr>
          <a:lstStyle/>
          <a:p>
            <a:r>
              <a:rPr lang="en-US" sz="1200" dirty="0">
                <a:latin typeface="Aharoni" pitchFamily="2" charset="-79"/>
                <a:cs typeface="Aharoni" pitchFamily="2" charset="-79"/>
              </a:rPr>
              <a:t>dwafcea.org</a:t>
            </a:r>
            <a:br>
              <a:rPr lang="en-US" sz="1200" dirty="0">
                <a:latin typeface="Aharoni" pitchFamily="2" charset="-79"/>
                <a:cs typeface="Aharoni" pitchFamily="2" charset="-79"/>
              </a:rPr>
            </a:br>
            <a:r>
              <a:rPr lang="en-US" sz="1200" u="sng" dirty="0">
                <a:latin typeface="Aharoni" pitchFamily="2" charset="-79"/>
                <a:cs typeface="Aharoni" pitchFamily="2" charset="-79"/>
                <a:hlinkClick r:id="rId3"/>
              </a:rPr>
              <a:t>https://daytonwrightafcea.wildapricot.org/</a:t>
            </a:r>
            <a:endParaRPr lang="en-US" sz="1200" dirty="0">
              <a:latin typeface="Aharoni" pitchFamily="2" charset="-79"/>
              <a:cs typeface="Aharoni" pitchFamily="2" charset="-79"/>
            </a:endParaRPr>
          </a:p>
        </p:txBody>
      </p:sp>
      <p:sp>
        <p:nvSpPr>
          <p:cNvPr id="3" name="TextBox 2">
            <a:extLst>
              <a:ext uri="{FF2B5EF4-FFF2-40B4-BE49-F238E27FC236}">
                <a16:creationId xmlns:a16="http://schemas.microsoft.com/office/drawing/2014/main" id="{EFBCD523-45D2-43E5-A645-85EB0119926D}"/>
              </a:ext>
            </a:extLst>
          </p:cNvPr>
          <p:cNvSpPr txBox="1"/>
          <p:nvPr/>
        </p:nvSpPr>
        <p:spPr>
          <a:xfrm>
            <a:off x="291280" y="1333033"/>
            <a:ext cx="8768499" cy="4524315"/>
          </a:xfrm>
          <a:prstGeom prst="rect">
            <a:avLst/>
          </a:prstGeom>
          <a:noFill/>
        </p:spPr>
        <p:txBody>
          <a:bodyPr wrap="square" rtlCol="0">
            <a:spAutoFit/>
          </a:bodyPr>
          <a:lstStyle/>
          <a:p>
            <a:r>
              <a:rPr lang="en-US" sz="2800" dirty="0"/>
              <a:t>Air Force Association AFA Mixer </a:t>
            </a:r>
          </a:p>
          <a:p>
            <a:r>
              <a:rPr lang="en-US" sz="2800" dirty="0"/>
              <a:t>Feb 20 4:30- 6:30 Wandering Griffin</a:t>
            </a:r>
          </a:p>
          <a:p>
            <a:endParaRPr lang="en-US" sz="2800" dirty="0"/>
          </a:p>
          <a:p>
            <a:r>
              <a:rPr lang="en-US" sz="2800" dirty="0"/>
              <a:t>AFRL Small Business Hub Colliders at WBI 444 E 2nd</a:t>
            </a:r>
          </a:p>
          <a:p>
            <a:pPr marL="457200" indent="-457200">
              <a:buFont typeface="Arial" panose="020B0604020202020204" pitchFamily="34" charset="0"/>
              <a:buChar char="•"/>
            </a:pPr>
            <a:r>
              <a:rPr lang="en-US" sz="2400" dirty="0"/>
              <a:t>Thurs Jan 30, 3-5 PM Technical Data </a:t>
            </a:r>
          </a:p>
          <a:p>
            <a:r>
              <a:rPr lang="en-US" sz="2400" dirty="0"/>
              <a:t>	Rights under Federal Contracts – Taft Law</a:t>
            </a:r>
          </a:p>
          <a:p>
            <a:pPr marL="457200" indent="-457200">
              <a:buFont typeface="Arial" panose="020B0604020202020204" pitchFamily="34" charset="0"/>
              <a:buChar char="•"/>
            </a:pPr>
            <a:r>
              <a:rPr lang="en-US" sz="2400" dirty="0"/>
              <a:t>Wed Feb 5, 2-4PM Google Presence – The #1 thing you  	can do for your local marketing – Rusty Allison (Google)</a:t>
            </a:r>
          </a:p>
          <a:p>
            <a:pPr marL="457200" indent="-457200">
              <a:buFont typeface="Arial" panose="020B0604020202020204" pitchFamily="34" charset="0"/>
              <a:buChar char="•"/>
            </a:pPr>
            <a:r>
              <a:rPr lang="en-US" sz="2400" dirty="0"/>
              <a:t>Wed Feb 26, 1-4PM CMMC Cybersecuirty Certifications - 	CTC </a:t>
            </a:r>
          </a:p>
          <a:p>
            <a:endParaRPr lang="en-US" sz="3200" dirty="0"/>
          </a:p>
        </p:txBody>
      </p:sp>
    </p:spTree>
    <p:extLst>
      <p:ext uri="{BB962C8B-B14F-4D97-AF65-F5344CB8AC3E}">
        <p14:creationId xmlns:p14="http://schemas.microsoft.com/office/powerpoint/2010/main" val="3729687725"/>
      </p:ext>
    </p:extLst>
  </p:cSld>
  <p:clrMapOvr>
    <a:masterClrMapping/>
  </p:clrMapOvr>
  <p:transition advClick="0" advTm="8642"/>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US" dirty="0"/>
              <a:t>New Event in Dayton! </a:t>
            </a:r>
          </a:p>
        </p:txBody>
      </p:sp>
      <p:sp>
        <p:nvSpPr>
          <p:cNvPr id="3" name="Content Placeholder 2"/>
          <p:cNvSpPr>
            <a:spLocks noGrp="1"/>
          </p:cNvSpPr>
          <p:nvPr>
            <p:ph idx="1"/>
          </p:nvPr>
        </p:nvSpPr>
        <p:spPr>
          <a:xfrm>
            <a:off x="184827" y="2844585"/>
            <a:ext cx="7082320" cy="3873759"/>
          </a:xfrm>
        </p:spPr>
        <p:txBody>
          <a:bodyPr/>
          <a:lstStyle/>
          <a:p>
            <a:pPr marL="0" indent="0">
              <a:buNone/>
              <a:tabLst>
                <a:tab pos="7837488" algn="r"/>
              </a:tabLst>
            </a:pPr>
            <a:r>
              <a:rPr lang="en-US" sz="1800" i="1" dirty="0">
                <a:latin typeface="Calibri Light" panose="020F0302020204030204" pitchFamily="34" charset="0"/>
                <a:cs typeface="Calibri Light" panose="020F0302020204030204" pitchFamily="34" charset="0"/>
              </a:rPr>
              <a:t>In business today, we not only have to accept change, we must embrace it.</a:t>
            </a:r>
          </a:p>
          <a:p>
            <a:pPr>
              <a:tabLst>
                <a:tab pos="7837488" algn="r"/>
              </a:tabLst>
            </a:pPr>
            <a:r>
              <a:rPr lang="en-US" sz="1800" dirty="0">
                <a:latin typeface="Calibri Light" panose="020F0302020204030204" pitchFamily="34" charset="0"/>
                <a:cs typeface="Calibri Light" panose="020F0302020204030204" pitchFamily="34" charset="0"/>
              </a:rPr>
              <a:t>A </a:t>
            </a:r>
            <a:r>
              <a:rPr lang="en-US" sz="1800">
                <a:latin typeface="Calibri Light" panose="020F0302020204030204" pitchFamily="34" charset="0"/>
                <a:cs typeface="Calibri Light" panose="020F0302020204030204" pitchFamily="34" charset="0"/>
              </a:rPr>
              <a:t>VERY unique </a:t>
            </a:r>
            <a:r>
              <a:rPr lang="en-US" sz="1800" dirty="0">
                <a:latin typeface="Calibri Light" panose="020F0302020204030204" pitchFamily="34" charset="0"/>
                <a:cs typeface="Calibri Light" panose="020F0302020204030204" pitchFamily="34" charset="0"/>
              </a:rPr>
              <a:t>event fostering </a:t>
            </a:r>
            <a:r>
              <a:rPr lang="en-US" sz="1800" b="1" dirty="0">
                <a:latin typeface="Calibri Light" panose="020F0302020204030204" pitchFamily="34" charset="0"/>
                <a:cs typeface="Calibri Light" panose="020F0302020204030204" pitchFamily="34" charset="0"/>
              </a:rPr>
              <a:t>Communication</a:t>
            </a:r>
            <a:r>
              <a:rPr lang="en-US" sz="1800" b="1">
                <a:latin typeface="Calibri Light" panose="020F0302020204030204" pitchFamily="34" charset="0"/>
                <a:cs typeface="Calibri Light" panose="020F0302020204030204" pitchFamily="34" charset="0"/>
              </a:rPr>
              <a:t>, Collaboration, </a:t>
            </a:r>
            <a:r>
              <a:rPr lang="en-US" sz="1800" b="1" dirty="0">
                <a:latin typeface="Calibri Light" panose="020F0302020204030204" pitchFamily="34" charset="0"/>
                <a:cs typeface="Calibri Light" panose="020F0302020204030204" pitchFamily="34" charset="0"/>
              </a:rPr>
              <a:t>and Innovation </a:t>
            </a:r>
            <a:r>
              <a:rPr lang="en-US" sz="1800" dirty="0">
                <a:latin typeface="Calibri Light" panose="020F0302020204030204" pitchFamily="34" charset="0"/>
                <a:cs typeface="Calibri Light" panose="020F0302020204030204" pitchFamily="34" charset="0"/>
              </a:rPr>
              <a:t>between Government</a:t>
            </a:r>
            <a:r>
              <a:rPr lang="en-US" sz="1800">
                <a:latin typeface="Calibri Light" panose="020F0302020204030204" pitchFamily="34" charset="0"/>
                <a:cs typeface="Calibri Light" panose="020F0302020204030204" pitchFamily="34" charset="0"/>
              </a:rPr>
              <a:t>, Industry, </a:t>
            </a:r>
            <a:r>
              <a:rPr lang="en-US" sz="1800" dirty="0">
                <a:latin typeface="Calibri Light" panose="020F0302020204030204" pitchFamily="34" charset="0"/>
                <a:cs typeface="Calibri Light" panose="020F0302020204030204" pitchFamily="34" charset="0"/>
              </a:rPr>
              <a:t>and Academia. </a:t>
            </a:r>
          </a:p>
          <a:p>
            <a:pPr>
              <a:tabLst>
                <a:tab pos="7837488" algn="r"/>
              </a:tabLst>
            </a:pPr>
            <a:r>
              <a:rPr lang="en-US" sz="1800" b="1" dirty="0">
                <a:latin typeface="Calibri Light" panose="020F0302020204030204" pitchFamily="34" charset="0"/>
                <a:cs typeface="Calibri Light" panose="020F0302020204030204" pitchFamily="34" charset="0"/>
              </a:rPr>
              <a:t>Transforming </a:t>
            </a:r>
            <a:r>
              <a:rPr lang="en-US" sz="1800" dirty="0">
                <a:latin typeface="Calibri Light" panose="020F0302020204030204" pitchFamily="34" charset="0"/>
                <a:cs typeface="Calibri Light" panose="020F0302020204030204" pitchFamily="34" charset="0"/>
              </a:rPr>
              <a:t>the way we collectively view our jobs and ourselves. </a:t>
            </a:r>
          </a:p>
          <a:p>
            <a:pPr>
              <a:tabLst>
                <a:tab pos="7837488" algn="r"/>
              </a:tabLst>
            </a:pPr>
            <a:r>
              <a:rPr lang="en-US" sz="1800" dirty="0">
                <a:latin typeface="Calibri Light" panose="020F0302020204030204" pitchFamily="34" charset="0"/>
                <a:cs typeface="Calibri Light" panose="020F0302020204030204" pitchFamily="34" charset="0"/>
              </a:rPr>
              <a:t>Engage in </a:t>
            </a:r>
            <a:r>
              <a:rPr lang="en-US" sz="1800" b="1" dirty="0">
                <a:latin typeface="Calibri Light" panose="020F0302020204030204" pitchFamily="34" charset="0"/>
                <a:cs typeface="Calibri Light" panose="020F0302020204030204" pitchFamily="34" charset="0"/>
              </a:rPr>
              <a:t>interactive experience</a:t>
            </a:r>
            <a:r>
              <a:rPr lang="en-US" sz="1800" dirty="0">
                <a:latin typeface="Calibri Light" panose="020F0302020204030204" pitchFamily="34" charset="0"/>
                <a:cs typeface="Calibri Light" panose="020F0302020204030204" pitchFamily="34" charset="0"/>
              </a:rPr>
              <a:t>s that inspire us to embrace new, innovative ideas. </a:t>
            </a:r>
          </a:p>
          <a:p>
            <a:pPr>
              <a:tabLst>
                <a:tab pos="7837488" algn="r"/>
              </a:tabLst>
            </a:pPr>
            <a:r>
              <a:rPr lang="en-US" sz="1800" dirty="0">
                <a:latin typeface="Calibri Light" panose="020F0302020204030204" pitchFamily="34" charset="0"/>
                <a:cs typeface="Calibri Light" panose="020F0302020204030204" pitchFamily="34" charset="0"/>
              </a:rPr>
              <a:t>You’ll </a:t>
            </a:r>
            <a:r>
              <a:rPr lang="en-US" sz="1800" b="1" dirty="0">
                <a:latin typeface="Calibri Light" panose="020F0302020204030204" pitchFamily="34" charset="0"/>
                <a:cs typeface="Calibri Light" panose="020F0302020204030204" pitchFamily="34" charset="0"/>
              </a:rPr>
              <a:t>leave with tools for</a:t>
            </a:r>
            <a:r>
              <a:rPr lang="en-US" sz="1800" dirty="0">
                <a:latin typeface="Calibri Light" panose="020F0302020204030204" pitchFamily="34" charset="0"/>
                <a:cs typeface="Calibri Light" panose="020F0302020204030204" pitchFamily="34" charset="0"/>
              </a:rPr>
              <a:t>–and a deeper understanding of—divergent thinking, active listening, and wholehearted learning and living. </a:t>
            </a:r>
          </a:p>
          <a:p>
            <a:pPr marL="0" indent="0">
              <a:buNone/>
              <a:tabLst>
                <a:tab pos="7837488" algn="r"/>
              </a:tabLst>
            </a:pPr>
            <a:endParaRPr lang="en-US" sz="1800" dirty="0">
              <a:latin typeface="Calibri Light" panose="020F0302020204030204" pitchFamily="34" charset="0"/>
              <a:cs typeface="Calibri Light" panose="020F0302020204030204" pitchFamily="34" charset="0"/>
            </a:endParaRPr>
          </a:p>
          <a:p>
            <a:pPr marL="0" indent="0">
              <a:buNone/>
              <a:tabLst>
                <a:tab pos="7837488" algn="r"/>
              </a:tabLst>
            </a:pPr>
            <a:r>
              <a:rPr lang="en-US" sz="1800" dirty="0">
                <a:latin typeface="Calibri Light" panose="020F0302020204030204" pitchFamily="34" charset="0"/>
                <a:cs typeface="Calibri Light" panose="020F0302020204030204" pitchFamily="34" charset="0"/>
              </a:rPr>
              <a:t>Join us for the Phoenix Project’s first capstone event on May 1. </a:t>
            </a:r>
          </a:p>
          <a:p>
            <a:pPr marL="0" indent="0">
              <a:buNone/>
              <a:tabLst>
                <a:tab pos="7837488" algn="r"/>
              </a:tabLst>
            </a:pPr>
            <a:r>
              <a:rPr lang="en-US" sz="1800" dirty="0">
                <a:latin typeface="Calibri Light" panose="020F0302020204030204" pitchFamily="34" charset="0"/>
                <a:cs typeface="Calibri Light" panose="020F0302020204030204" pitchFamily="34" charset="0"/>
              </a:rPr>
              <a:t>Reach out to </a:t>
            </a:r>
            <a:r>
              <a:rPr lang="en-US" sz="1800" u="sng" dirty="0">
                <a:latin typeface="Calibri Light" panose="020F0302020204030204" pitchFamily="34" charset="0"/>
                <a:cs typeface="Calibri Light" panose="020F0302020204030204" pitchFamily="34" charset="0"/>
              </a:rPr>
              <a:t>Joni Ahlers</a:t>
            </a:r>
            <a:r>
              <a:rPr lang="en-US" sz="1800" dirty="0">
                <a:latin typeface="Calibri Light" panose="020F0302020204030204" pitchFamily="34" charset="0"/>
                <a:cs typeface="Calibri Light" panose="020F0302020204030204" pitchFamily="34" charset="0"/>
              </a:rPr>
              <a:t> or </a:t>
            </a:r>
            <a:r>
              <a:rPr lang="en-US" sz="1800" u="sng" dirty="0">
                <a:latin typeface="Calibri Light" panose="020F0302020204030204" pitchFamily="34" charset="0"/>
                <a:cs typeface="Calibri Light" panose="020F0302020204030204" pitchFamily="34" charset="0"/>
              </a:rPr>
              <a:t>Krystin Fakalata</a:t>
            </a:r>
            <a:r>
              <a:rPr lang="en-US" sz="1800" dirty="0">
                <a:latin typeface="Calibri Light" panose="020F0302020204030204" pitchFamily="34" charset="0"/>
                <a:cs typeface="Calibri Light" panose="020F0302020204030204" pitchFamily="34" charset="0"/>
              </a:rPr>
              <a:t> for more information. </a:t>
            </a:r>
          </a:p>
        </p:txBody>
      </p:sp>
      <p:pic>
        <p:nvPicPr>
          <p:cNvPr id="5" name="Picture 4" descr="A close up of a logo&#10;&#10;Description automatically generated">
            <a:extLst>
              <a:ext uri="{FF2B5EF4-FFF2-40B4-BE49-F238E27FC236}">
                <a16:creationId xmlns:a16="http://schemas.microsoft.com/office/drawing/2014/main" id="{A5588763-53BD-4CB8-B8F0-81C9BF0A05A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609" t="8206" r="8292" b="6790"/>
          <a:stretch/>
        </p:blipFill>
        <p:spPr>
          <a:xfrm>
            <a:off x="7129220" y="3270142"/>
            <a:ext cx="1829953" cy="1886273"/>
          </a:xfrm>
          <a:prstGeom prst="rect">
            <a:avLst/>
          </a:prstGeom>
        </p:spPr>
      </p:pic>
      <p:sp>
        <p:nvSpPr>
          <p:cNvPr id="6" name="Content Placeholder 2">
            <a:extLst>
              <a:ext uri="{FF2B5EF4-FFF2-40B4-BE49-F238E27FC236}">
                <a16:creationId xmlns:a16="http://schemas.microsoft.com/office/drawing/2014/main" id="{FB5480FD-160D-4415-B952-66566A3FB707}"/>
              </a:ext>
            </a:extLst>
          </p:cNvPr>
          <p:cNvSpPr txBox="1">
            <a:spLocks/>
          </p:cNvSpPr>
          <p:nvPr/>
        </p:nvSpPr>
        <p:spPr bwMode="auto">
          <a:xfrm>
            <a:off x="184827" y="1701585"/>
            <a:ext cx="8754892" cy="110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32" indent="-285744"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2971" indent="-228594"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160" indent="-228594"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349" indent="-228594"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537" indent="-228594" algn="l" rtl="0" fontAlgn="base">
              <a:spcBef>
                <a:spcPct val="20000"/>
              </a:spcBef>
              <a:spcAft>
                <a:spcPct val="0"/>
              </a:spcAft>
              <a:buChar char="»"/>
              <a:defRPr sz="2000">
                <a:solidFill>
                  <a:schemeClr val="tx1"/>
                </a:solidFill>
                <a:latin typeface="+mn-lt"/>
                <a:ea typeface="+mn-ea"/>
              </a:defRPr>
            </a:lvl6pPr>
            <a:lvl7pPr marL="2971726" indent="-228594" algn="l" rtl="0" fontAlgn="base">
              <a:spcBef>
                <a:spcPct val="20000"/>
              </a:spcBef>
              <a:spcAft>
                <a:spcPct val="0"/>
              </a:spcAft>
              <a:buChar char="»"/>
              <a:defRPr sz="2000">
                <a:solidFill>
                  <a:schemeClr val="tx1"/>
                </a:solidFill>
                <a:latin typeface="+mn-lt"/>
                <a:ea typeface="+mn-ea"/>
              </a:defRPr>
            </a:lvl7pPr>
            <a:lvl8pPr marL="3428914" indent="-228594" algn="l" rtl="0" fontAlgn="base">
              <a:spcBef>
                <a:spcPct val="20000"/>
              </a:spcBef>
              <a:spcAft>
                <a:spcPct val="0"/>
              </a:spcAft>
              <a:buChar char="»"/>
              <a:defRPr sz="2000">
                <a:solidFill>
                  <a:schemeClr val="tx1"/>
                </a:solidFill>
                <a:latin typeface="+mn-lt"/>
                <a:ea typeface="+mn-ea"/>
              </a:defRPr>
            </a:lvl8pPr>
            <a:lvl9pPr marL="3886103" indent="-228594" algn="l" rtl="0" fontAlgn="base">
              <a:spcBef>
                <a:spcPct val="20000"/>
              </a:spcBef>
              <a:spcAft>
                <a:spcPct val="0"/>
              </a:spcAft>
              <a:buChar char="»"/>
              <a:defRPr sz="2000">
                <a:solidFill>
                  <a:schemeClr val="tx1"/>
                </a:solidFill>
                <a:latin typeface="+mn-lt"/>
                <a:ea typeface="+mn-ea"/>
              </a:defRPr>
            </a:lvl9pPr>
          </a:lstStyle>
          <a:p>
            <a:pPr marL="0" indent="0" algn="ctr">
              <a:buFontTx/>
              <a:buNone/>
              <a:tabLst>
                <a:tab pos="7837488" algn="r"/>
              </a:tabLst>
            </a:pPr>
            <a:r>
              <a:rPr lang="en-US" sz="2800" b="1" kern="0" dirty="0">
                <a:latin typeface="Calibri Light" panose="020F0302020204030204" pitchFamily="34" charset="0"/>
                <a:cs typeface="Calibri Light" panose="020F0302020204030204" pitchFamily="34" charset="0"/>
              </a:rPr>
              <a:t>Phoenix Project – Transformation Unconference</a:t>
            </a:r>
          </a:p>
          <a:p>
            <a:pPr marL="0" indent="0" algn="ctr">
              <a:buFontTx/>
              <a:buNone/>
              <a:tabLst>
                <a:tab pos="7837488" algn="r"/>
              </a:tabLst>
            </a:pPr>
            <a:r>
              <a:rPr lang="en-US" sz="2800" b="1" kern="0" dirty="0">
                <a:latin typeface="Calibri Light" panose="020F0302020204030204" pitchFamily="34" charset="0"/>
                <a:cs typeface="Calibri Light" panose="020F0302020204030204" pitchFamily="34" charset="0"/>
              </a:rPr>
              <a:t>May 1 Downtown Dayton</a:t>
            </a:r>
          </a:p>
        </p:txBody>
      </p:sp>
      <p:sp>
        <p:nvSpPr>
          <p:cNvPr id="4" name="TextBox 3">
            <a:extLst>
              <a:ext uri="{FF2B5EF4-FFF2-40B4-BE49-F238E27FC236}">
                <a16:creationId xmlns:a16="http://schemas.microsoft.com/office/drawing/2014/main" id="{37667135-72C8-43C9-9FCA-739EE2EAC581}"/>
              </a:ext>
            </a:extLst>
          </p:cNvPr>
          <p:cNvSpPr txBox="1"/>
          <p:nvPr/>
        </p:nvSpPr>
        <p:spPr>
          <a:xfrm>
            <a:off x="7267146" y="5074529"/>
            <a:ext cx="1551389" cy="307777"/>
          </a:xfrm>
          <a:prstGeom prst="rect">
            <a:avLst/>
          </a:prstGeom>
          <a:noFill/>
        </p:spPr>
        <p:txBody>
          <a:bodyPr wrap="square" rtlCol="0">
            <a:spAutoFit/>
          </a:bodyPr>
          <a:lstStyle/>
          <a:p>
            <a:r>
              <a:rPr lang="en-US" sz="1400" b="1" dirty="0">
                <a:solidFill>
                  <a:srgbClr val="FF0000"/>
                </a:solidFill>
              </a:rPr>
              <a:t>Phoenix Project</a:t>
            </a:r>
          </a:p>
        </p:txBody>
      </p:sp>
    </p:spTree>
  </p:cSld>
  <p:clrMapOvr>
    <a:masterClrMapping/>
  </p:clrMapOvr>
  <p:transition advClick="0" advTm="10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09" y="798241"/>
            <a:ext cx="7772400" cy="525517"/>
          </a:xfrm>
        </p:spPr>
        <p:txBody>
          <a:bodyPr/>
          <a:lstStyle/>
          <a:p>
            <a:r>
              <a:rPr lang="en-US" dirty="0"/>
              <a:t>Upcoming AFCEA Events</a:t>
            </a:r>
          </a:p>
        </p:txBody>
      </p:sp>
      <p:graphicFrame>
        <p:nvGraphicFramePr>
          <p:cNvPr id="4" name="Table 3"/>
          <p:cNvGraphicFramePr>
            <a:graphicFrameLocks noGrp="1"/>
          </p:cNvGraphicFramePr>
          <p:nvPr>
            <p:extLst>
              <p:ext uri="{D42A27DB-BD31-4B8C-83A1-F6EECF244321}">
                <p14:modId xmlns:p14="http://schemas.microsoft.com/office/powerpoint/2010/main" val="4057163449"/>
              </p:ext>
            </p:extLst>
          </p:nvPr>
        </p:nvGraphicFramePr>
        <p:xfrm>
          <a:off x="115709" y="1388057"/>
          <a:ext cx="8912582" cy="4635989"/>
        </p:xfrm>
        <a:graphic>
          <a:graphicData uri="http://schemas.openxmlformats.org/drawingml/2006/table">
            <a:tbl>
              <a:tblPr/>
              <a:tblGrid>
                <a:gridCol w="1722518">
                  <a:extLst>
                    <a:ext uri="{9D8B030D-6E8A-4147-A177-3AD203B41FA5}">
                      <a16:colId xmlns:a16="http://schemas.microsoft.com/office/drawing/2014/main" val="20000"/>
                    </a:ext>
                  </a:extLst>
                </a:gridCol>
                <a:gridCol w="2130458">
                  <a:extLst>
                    <a:ext uri="{9D8B030D-6E8A-4147-A177-3AD203B41FA5}">
                      <a16:colId xmlns:a16="http://schemas.microsoft.com/office/drawing/2014/main" val="20001"/>
                    </a:ext>
                  </a:extLst>
                </a:gridCol>
                <a:gridCol w="2969443">
                  <a:extLst>
                    <a:ext uri="{9D8B030D-6E8A-4147-A177-3AD203B41FA5}">
                      <a16:colId xmlns:a16="http://schemas.microsoft.com/office/drawing/2014/main" val="20002"/>
                    </a:ext>
                  </a:extLst>
                </a:gridCol>
                <a:gridCol w="2090163">
                  <a:extLst>
                    <a:ext uri="{9D8B030D-6E8A-4147-A177-3AD203B41FA5}">
                      <a16:colId xmlns:a16="http://schemas.microsoft.com/office/drawing/2014/main" val="20003"/>
                    </a:ext>
                  </a:extLst>
                </a:gridCol>
              </a:tblGrid>
              <a:tr h="554104">
                <a:tc>
                  <a:txBody>
                    <a:bodyPr/>
                    <a:lstStyle/>
                    <a:p>
                      <a:pPr algn="ctr"/>
                      <a:r>
                        <a:rPr lang="en-US" dirty="0">
                          <a:solidFill>
                            <a:schemeClr val="tx1"/>
                          </a:solidFill>
                        </a:rPr>
                        <a:t>Thu, Feb 20  </a:t>
                      </a:r>
                    </a:p>
                  </a:txBody>
                  <a:tcPr marL="6541" marR="6541" marT="654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Monthly Luncheon</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 </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Holiday Inn</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013354"/>
                  </a:ext>
                </a:extLst>
              </a:tr>
              <a:tr h="554104">
                <a:tc>
                  <a:txBody>
                    <a:bodyPr/>
                    <a:lstStyle/>
                    <a:p>
                      <a:pPr algn="ctr"/>
                      <a:endParaRPr lang="en-US" dirty="0">
                        <a:solidFill>
                          <a:schemeClr val="tx1"/>
                        </a:solidFill>
                      </a:endParaRPr>
                    </a:p>
                  </a:txBody>
                  <a:tcPr marL="6541" marR="6541" marT="654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YAC Power Breakfast </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en-US" dirty="0">
                        <a:solidFill>
                          <a:schemeClr val="tx1"/>
                        </a:solidFill>
                      </a:endParaRP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Segue Technologies 2601 Mission Point</a:t>
                      </a:r>
                    </a:p>
                    <a:p>
                      <a:pPr algn="ctr"/>
                      <a:endParaRPr lang="en-US" dirty="0">
                        <a:solidFill>
                          <a:schemeClr val="tx1"/>
                        </a:solidFill>
                      </a:endParaRP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4622462"/>
                  </a:ext>
                </a:extLst>
              </a:tr>
              <a:tr h="437507">
                <a:tc>
                  <a:txBody>
                    <a:bodyPr/>
                    <a:lstStyle/>
                    <a:p>
                      <a:pPr algn="ctr"/>
                      <a:r>
                        <a:rPr lang="en-US" dirty="0">
                          <a:solidFill>
                            <a:schemeClr val="tx1"/>
                          </a:solidFill>
                        </a:rPr>
                        <a:t>Thu, Mar 19</a:t>
                      </a:r>
                    </a:p>
                  </a:txBody>
                  <a:tcPr marL="6541" marR="6541" marT="654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Monthly Luncheon </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en-US" dirty="0">
                        <a:solidFill>
                          <a:schemeClr val="tx1"/>
                        </a:solidFill>
                      </a:endParaRP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Holiday Inn</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896548"/>
                  </a:ext>
                </a:extLst>
              </a:tr>
              <a:tr h="437507">
                <a:tc>
                  <a:txBody>
                    <a:bodyPr/>
                    <a:lstStyle/>
                    <a:p>
                      <a:pPr algn="ctr"/>
                      <a:r>
                        <a:rPr lang="en-US" dirty="0">
                          <a:solidFill>
                            <a:schemeClr val="tx1"/>
                          </a:solidFill>
                        </a:rPr>
                        <a:t>Apr TBD </a:t>
                      </a:r>
                    </a:p>
                  </a:txBody>
                  <a:tcPr marL="6541" marR="6541" marT="654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ITILv4 Training</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More </a:t>
                      </a:r>
                      <a:r>
                        <a:rPr lang="en-US">
                          <a:solidFill>
                            <a:schemeClr val="tx1"/>
                          </a:solidFill>
                        </a:rPr>
                        <a:t>info coming </a:t>
                      </a:r>
                      <a:endParaRPr lang="en-US" dirty="0">
                        <a:solidFill>
                          <a:schemeClr val="tx1"/>
                        </a:solidFill>
                      </a:endParaRP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en-US" dirty="0">
                        <a:solidFill>
                          <a:schemeClr val="tx1"/>
                        </a:solidFill>
                      </a:endParaRP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7047079"/>
                  </a:ext>
                </a:extLst>
              </a:tr>
              <a:tr h="437507">
                <a:tc>
                  <a:txBody>
                    <a:bodyPr/>
                    <a:lstStyle/>
                    <a:p>
                      <a:pPr algn="ctr"/>
                      <a:r>
                        <a:rPr lang="en-US" dirty="0">
                          <a:solidFill>
                            <a:schemeClr val="tx1"/>
                          </a:solidFill>
                        </a:rPr>
                        <a:t>Thu, Apr 16</a:t>
                      </a:r>
                    </a:p>
                  </a:txBody>
                  <a:tcPr marL="6541" marR="6541" marT="654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Monthly Luncheon</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en-US" dirty="0">
                        <a:solidFill>
                          <a:schemeClr val="tx1"/>
                        </a:solidFill>
                      </a:endParaRP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Holiday Inn</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0973306"/>
                  </a:ext>
                </a:extLst>
              </a:tr>
              <a:tr h="530250">
                <a:tc>
                  <a:txBody>
                    <a:bodyPr/>
                    <a:lstStyle/>
                    <a:p>
                      <a:pPr algn="ctr"/>
                      <a:r>
                        <a:rPr lang="en-US" dirty="0">
                          <a:solidFill>
                            <a:schemeClr val="tx1"/>
                          </a:solidFill>
                        </a:rPr>
                        <a:t>Fri, May 01</a:t>
                      </a:r>
                    </a:p>
                  </a:txBody>
                  <a:tcPr marL="6541" marR="6541" marT="654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Casino Night </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Food, Drinks &amp; Gambling Fun  </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Top of the Market</a:t>
                      </a:r>
                    </a:p>
                    <a:p>
                      <a:pPr algn="ctr"/>
                      <a:r>
                        <a:rPr lang="en-US" dirty="0">
                          <a:solidFill>
                            <a:schemeClr val="tx1"/>
                          </a:solidFill>
                        </a:rPr>
                        <a:t>32 Webster St. </a:t>
                      </a:r>
                    </a:p>
                    <a:p>
                      <a:pPr algn="ctr"/>
                      <a:r>
                        <a:rPr lang="en-US" dirty="0">
                          <a:solidFill>
                            <a:schemeClr val="tx1"/>
                          </a:solidFill>
                        </a:rPr>
                        <a:t>7 PM - Midnight</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054494"/>
                  </a:ext>
                </a:extLst>
              </a:tr>
              <a:tr h="413578">
                <a:tc>
                  <a:txBody>
                    <a:bodyPr/>
                    <a:lstStyle/>
                    <a:p>
                      <a:pPr algn="ctr"/>
                      <a:r>
                        <a:rPr lang="en-US" dirty="0">
                          <a:solidFill>
                            <a:schemeClr val="tx1"/>
                          </a:solidFill>
                        </a:rPr>
                        <a:t>Mon, Jul 13 </a:t>
                      </a:r>
                    </a:p>
                  </a:txBody>
                  <a:tcPr marL="6541" marR="6541" marT="654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Dan Curtis Golf Tournament</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 Golf, Beer, Food, Networking</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Beavercreek Country Club</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606649"/>
                  </a:ext>
                </a:extLst>
              </a:tr>
              <a:tr h="437507">
                <a:tc>
                  <a:txBody>
                    <a:bodyPr/>
                    <a:lstStyle/>
                    <a:p>
                      <a:pPr algn="ctr"/>
                      <a:r>
                        <a:rPr lang="en-US" dirty="0">
                          <a:solidFill>
                            <a:schemeClr val="tx1"/>
                          </a:solidFill>
                        </a:rPr>
                        <a:t>Tues, Jul 14-15</a:t>
                      </a:r>
                    </a:p>
                  </a:txBody>
                  <a:tcPr marL="6541" marR="6541" marT="654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Wright IT Summit </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Wright-</a:t>
                      </a:r>
                      <a:r>
                        <a:rPr lang="en-US" dirty="0" err="1">
                          <a:solidFill>
                            <a:schemeClr val="tx1"/>
                          </a:solidFill>
                        </a:rPr>
                        <a:t>Patt</a:t>
                      </a:r>
                      <a:r>
                        <a:rPr lang="en-US" dirty="0">
                          <a:solidFill>
                            <a:schemeClr val="tx1"/>
                          </a:solidFill>
                        </a:rPr>
                        <a:t> IT Discussion</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Sinclair Community College</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512264"/>
                  </a:ext>
                </a:extLst>
              </a:tr>
            </a:tbl>
          </a:graphicData>
        </a:graphic>
      </p:graphicFrame>
      <p:grpSp>
        <p:nvGrpSpPr>
          <p:cNvPr id="3" name="Group 4"/>
          <p:cNvGrpSpPr/>
          <p:nvPr/>
        </p:nvGrpSpPr>
        <p:grpSpPr>
          <a:xfrm>
            <a:off x="-1" y="6011237"/>
            <a:ext cx="9144001" cy="830997"/>
            <a:chOff x="-1" y="6011237"/>
            <a:chExt cx="9144001" cy="830997"/>
          </a:xfrm>
        </p:grpSpPr>
        <p:sp>
          <p:nvSpPr>
            <p:cNvPr id="6" name="TextBox 5"/>
            <p:cNvSpPr txBox="1"/>
            <p:nvPr/>
          </p:nvSpPr>
          <p:spPr>
            <a:xfrm>
              <a:off x="5833246" y="6011237"/>
              <a:ext cx="3310754" cy="830997"/>
            </a:xfrm>
            <a:prstGeom prst="rect">
              <a:avLst/>
            </a:prstGeom>
            <a:noFill/>
          </p:spPr>
          <p:txBody>
            <a:bodyPr wrap="square" rtlCol="0">
              <a:spAutoFit/>
            </a:bodyPr>
            <a:lstStyle/>
            <a:p>
              <a:r>
                <a:rPr lang="en-US" sz="1200" dirty="0">
                  <a:latin typeface="Aharoni" pitchFamily="2" charset="-79"/>
                  <a:cs typeface="Aharoni" pitchFamily="2" charset="-79"/>
                </a:rPr>
                <a:t>dwafcea.org</a:t>
              </a:r>
              <a:br>
                <a:rPr lang="en-US" sz="1200" dirty="0">
                  <a:latin typeface="Aharoni" pitchFamily="2" charset="-79"/>
                  <a:cs typeface="Aharoni" pitchFamily="2" charset="-79"/>
                </a:rPr>
              </a:br>
              <a:r>
                <a:rPr lang="en-US" sz="1200" u="sng" dirty="0">
                  <a:latin typeface="Aharoni" pitchFamily="2" charset="-79"/>
                  <a:cs typeface="Aharoni" pitchFamily="2" charset="-79"/>
                  <a:hlinkClick r:id="rId3"/>
                </a:rPr>
                <a:t>https://daytonwrightafcea.wildapricot.org/</a:t>
              </a:r>
              <a:br>
                <a:rPr lang="en-US" sz="1200" dirty="0">
                  <a:latin typeface="Aharoni" pitchFamily="2" charset="-79"/>
                  <a:cs typeface="Aharoni" pitchFamily="2" charset="-79"/>
                </a:rPr>
              </a:br>
              <a:br>
                <a:rPr lang="en-US" sz="1200" dirty="0">
                  <a:latin typeface="Aharoni" pitchFamily="2" charset="-79"/>
                  <a:cs typeface="Aharoni" pitchFamily="2" charset="-79"/>
                </a:rPr>
              </a:br>
              <a:endParaRPr lang="en-US" sz="1200" dirty="0">
                <a:latin typeface="Aharoni" pitchFamily="2" charset="-79"/>
                <a:cs typeface="Aharoni" pitchFamily="2" charset="-79"/>
              </a:endParaRPr>
            </a:p>
          </p:txBody>
        </p:sp>
        <p:sp>
          <p:nvSpPr>
            <p:cNvPr id="7" name="TextBox 6"/>
            <p:cNvSpPr txBox="1"/>
            <p:nvPr/>
          </p:nvSpPr>
          <p:spPr>
            <a:xfrm>
              <a:off x="-1" y="6011237"/>
              <a:ext cx="4335517" cy="646331"/>
            </a:xfrm>
            <a:prstGeom prst="rect">
              <a:avLst/>
            </a:prstGeom>
            <a:noFill/>
          </p:spPr>
          <p:txBody>
            <a:bodyPr wrap="square" rtlCol="0">
              <a:spAutoFit/>
            </a:bodyPr>
            <a:lstStyle/>
            <a:p>
              <a:r>
                <a:rPr lang="en-US" sz="1200" dirty="0">
                  <a:latin typeface="Aharoni" pitchFamily="2" charset="-79"/>
                  <a:cs typeface="Aharoni" pitchFamily="2" charset="-79"/>
                </a:rPr>
                <a:t>Facebook  @DWAFCEA</a:t>
              </a:r>
              <a:br>
                <a:rPr lang="en-US" sz="1200" dirty="0">
                  <a:latin typeface="Aharoni" pitchFamily="2" charset="-79"/>
                  <a:cs typeface="Aharoni" pitchFamily="2" charset="-79"/>
                </a:rPr>
              </a:br>
              <a:r>
                <a:rPr lang="en-US" sz="1200" dirty="0">
                  <a:latin typeface="Aharoni" pitchFamily="2" charset="-79"/>
                  <a:cs typeface="Aharoni" pitchFamily="2" charset="-79"/>
                </a:rPr>
                <a:t>Twitter  </a:t>
              </a:r>
              <a:r>
                <a:rPr lang="en-US" sz="1200" dirty="0" err="1">
                  <a:latin typeface="Aharoni" pitchFamily="2" charset="-79"/>
                  <a:cs typeface="Aharoni" pitchFamily="2" charset="-79"/>
                </a:rPr>
                <a:t>dayton-wright</a:t>
              </a:r>
              <a:r>
                <a:rPr lang="en-US" sz="1200" dirty="0">
                  <a:latin typeface="Aharoni" pitchFamily="2" charset="-79"/>
                  <a:cs typeface="Aharoni" pitchFamily="2" charset="-79"/>
                </a:rPr>
                <a:t> </a:t>
              </a:r>
              <a:r>
                <a:rPr lang="en-US" sz="1200" dirty="0" err="1">
                  <a:latin typeface="Aharoni" pitchFamily="2" charset="-79"/>
                  <a:cs typeface="Aharoni" pitchFamily="2" charset="-79"/>
                </a:rPr>
                <a:t>afcea@DWAFCEA</a:t>
              </a:r>
              <a:endParaRPr lang="en-US" sz="1200" dirty="0">
                <a:latin typeface="Aharoni" pitchFamily="2" charset="-79"/>
                <a:cs typeface="Aharoni" pitchFamily="2" charset="-79"/>
              </a:endParaRPr>
            </a:p>
            <a:p>
              <a:r>
                <a:rPr lang="en-US" sz="1200" dirty="0">
                  <a:latin typeface="Aharoni" pitchFamily="2" charset="-79"/>
                  <a:cs typeface="Aharoni" pitchFamily="2" charset="-79"/>
                </a:rPr>
                <a:t>LinkedIn Dayton-Wright Chapter of AFCEA International</a:t>
              </a:r>
            </a:p>
          </p:txBody>
        </p:sp>
      </p:grpSp>
    </p:spTree>
    <p:extLst>
      <p:ext uri="{BB962C8B-B14F-4D97-AF65-F5344CB8AC3E}">
        <p14:creationId xmlns:p14="http://schemas.microsoft.com/office/powerpoint/2010/main" val="2026776214"/>
      </p:ext>
    </p:extLst>
  </p:cSld>
  <p:clrMapOvr>
    <a:masterClrMapping/>
  </p:clrMapOvr>
  <p:transition advClick="0" advTm="8642">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4170CA-B019-4495-AB3D-7ACAF67E2460}"/>
              </a:ext>
            </a:extLst>
          </p:cNvPr>
          <p:cNvPicPr>
            <a:picLocks noChangeAspect="1"/>
          </p:cNvPicPr>
          <p:nvPr/>
        </p:nvPicPr>
        <p:blipFill>
          <a:blip r:embed="rId3"/>
          <a:stretch>
            <a:fillRect/>
          </a:stretch>
        </p:blipFill>
        <p:spPr>
          <a:xfrm>
            <a:off x="86557" y="721309"/>
            <a:ext cx="5568519" cy="5834849"/>
          </a:xfrm>
          <a:prstGeom prst="rect">
            <a:avLst/>
          </a:prstGeom>
        </p:spPr>
      </p:pic>
      <p:sp>
        <p:nvSpPr>
          <p:cNvPr id="5" name="TextBox 4">
            <a:extLst>
              <a:ext uri="{FF2B5EF4-FFF2-40B4-BE49-F238E27FC236}">
                <a16:creationId xmlns:a16="http://schemas.microsoft.com/office/drawing/2014/main" id="{C5A42AA2-6F09-4E4F-894B-46E8F051DF7E}"/>
              </a:ext>
            </a:extLst>
          </p:cNvPr>
          <p:cNvSpPr txBox="1"/>
          <p:nvPr/>
        </p:nvSpPr>
        <p:spPr>
          <a:xfrm>
            <a:off x="5726097" y="1127464"/>
            <a:ext cx="3331346" cy="5078313"/>
          </a:xfrm>
          <a:prstGeom prst="rect">
            <a:avLst/>
          </a:prstGeom>
          <a:noFill/>
        </p:spPr>
        <p:txBody>
          <a:bodyPr wrap="square" rtlCol="0">
            <a:spAutoFit/>
          </a:bodyPr>
          <a:lstStyle/>
          <a:p>
            <a:pPr>
              <a:defRPr/>
            </a:pPr>
            <a:r>
              <a:rPr lang="en-US" b="1" kern="0" dirty="0">
                <a:solidFill>
                  <a:srgbClr val="000000"/>
                </a:solidFill>
              </a:rPr>
              <a:t>Contact Amelia Fisher for more information on fun sponsorship opportunities like:</a:t>
            </a:r>
          </a:p>
          <a:p>
            <a:pPr>
              <a:defRPr/>
            </a:pPr>
            <a:endParaRPr lang="en-US" b="1" kern="0" dirty="0">
              <a:solidFill>
                <a:srgbClr val="000000"/>
              </a:solidFill>
            </a:endParaRPr>
          </a:p>
          <a:p>
            <a:pPr marL="285750" indent="-285750">
              <a:buFont typeface="Arial" panose="020B0604020202020204" pitchFamily="34" charset="0"/>
              <a:buChar char="•"/>
              <a:defRPr/>
            </a:pPr>
            <a:r>
              <a:rPr lang="en-US" b="1" kern="0" dirty="0">
                <a:solidFill>
                  <a:srgbClr val="000000"/>
                </a:solidFill>
              </a:rPr>
              <a:t>A deck of logoed playing cards</a:t>
            </a:r>
          </a:p>
          <a:p>
            <a:pPr marL="285750" indent="-285750">
              <a:buFont typeface="Arial" panose="020B0604020202020204" pitchFamily="34" charset="0"/>
              <a:buChar char="•"/>
              <a:defRPr/>
            </a:pPr>
            <a:endParaRPr lang="en-US" b="1" kern="0" dirty="0">
              <a:solidFill>
                <a:srgbClr val="000000"/>
              </a:solidFill>
            </a:endParaRPr>
          </a:p>
          <a:p>
            <a:pPr marL="285750" indent="-285750">
              <a:buFont typeface="Arial" panose="020B0604020202020204" pitchFamily="34" charset="0"/>
              <a:buChar char="•"/>
              <a:defRPr/>
            </a:pPr>
            <a:r>
              <a:rPr lang="en-US" b="1" kern="0" dirty="0">
                <a:solidFill>
                  <a:srgbClr val="000000"/>
                </a:solidFill>
              </a:rPr>
              <a:t>Sponsor named cocktail </a:t>
            </a:r>
          </a:p>
          <a:p>
            <a:pPr marL="285750" indent="-285750">
              <a:buFont typeface="Arial" panose="020B0604020202020204" pitchFamily="34" charset="0"/>
              <a:buChar char="•"/>
              <a:defRPr/>
            </a:pPr>
            <a:endParaRPr lang="en-US" b="1" kern="0" dirty="0">
              <a:solidFill>
                <a:srgbClr val="000000"/>
              </a:solidFill>
            </a:endParaRPr>
          </a:p>
          <a:p>
            <a:pPr marL="285750" indent="-285750">
              <a:buFont typeface="Arial" panose="020B0604020202020204" pitchFamily="34" charset="0"/>
              <a:buChar char="•"/>
              <a:defRPr/>
            </a:pPr>
            <a:r>
              <a:rPr lang="en-US" b="1" kern="0" dirty="0">
                <a:solidFill>
                  <a:srgbClr val="000000"/>
                </a:solidFill>
              </a:rPr>
              <a:t>Hosting a champagne toast</a:t>
            </a:r>
          </a:p>
          <a:p>
            <a:pPr marL="285750" indent="-285750">
              <a:buFont typeface="Arial" panose="020B0604020202020204" pitchFamily="34" charset="0"/>
              <a:buChar char="•"/>
              <a:defRPr/>
            </a:pPr>
            <a:endParaRPr lang="en-US" b="1" kern="0" dirty="0">
              <a:solidFill>
                <a:srgbClr val="000000"/>
              </a:solidFill>
            </a:endParaRPr>
          </a:p>
          <a:p>
            <a:pPr marL="285750" indent="-285750">
              <a:buFont typeface="Arial" panose="020B0604020202020204" pitchFamily="34" charset="0"/>
              <a:buChar char="•"/>
              <a:defRPr/>
            </a:pPr>
            <a:r>
              <a:rPr lang="en-US" b="1" kern="0" dirty="0">
                <a:solidFill>
                  <a:srgbClr val="000000"/>
                </a:solidFill>
              </a:rPr>
              <a:t>Sponsoring a late night food option like a </a:t>
            </a:r>
            <a:r>
              <a:rPr lang="en-US" b="1" u="sng" kern="0" dirty="0">
                <a:solidFill>
                  <a:srgbClr val="000000"/>
                </a:solidFill>
              </a:rPr>
              <a:t>tater tot bar!</a:t>
            </a:r>
          </a:p>
          <a:p>
            <a:pPr marL="285750" indent="-285750">
              <a:buFont typeface="Arial" panose="020B0604020202020204" pitchFamily="34" charset="0"/>
              <a:buChar char="•"/>
              <a:defRPr/>
            </a:pPr>
            <a:endParaRPr lang="en-US" b="1" kern="0" dirty="0">
              <a:solidFill>
                <a:srgbClr val="000000"/>
              </a:solidFill>
            </a:endParaRPr>
          </a:p>
          <a:p>
            <a:pPr marL="285750" indent="-285750">
              <a:buFont typeface="Arial" panose="020B0604020202020204" pitchFamily="34" charset="0"/>
              <a:buChar char="•"/>
              <a:defRPr/>
            </a:pPr>
            <a:r>
              <a:rPr lang="en-US" b="1" kern="0" dirty="0">
                <a:solidFill>
                  <a:srgbClr val="000000"/>
                </a:solidFill>
              </a:rPr>
              <a:t>And more….!</a:t>
            </a:r>
          </a:p>
        </p:txBody>
      </p:sp>
    </p:spTree>
    <p:extLst>
      <p:ext uri="{BB962C8B-B14F-4D97-AF65-F5344CB8AC3E}">
        <p14:creationId xmlns:p14="http://schemas.microsoft.com/office/powerpoint/2010/main" val="3640464078"/>
      </p:ext>
    </p:extLst>
  </p:cSld>
  <p:clrMapOvr>
    <a:masterClrMapping/>
  </p:clrMapOvr>
  <p:transition advClick="0" advTm="10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847801" y="609600"/>
            <a:ext cx="77724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2pPr>
            <a:lvl3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3pPr>
            <a:lvl4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4pPr>
            <a:lvl5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48" charset="-128"/>
              </a:defRPr>
            </a:lvl6pPr>
            <a:lvl7pPr marL="914400" algn="ctr" rtl="0" fontAlgn="base">
              <a:spcBef>
                <a:spcPct val="0"/>
              </a:spcBef>
              <a:spcAft>
                <a:spcPct val="0"/>
              </a:spcAft>
              <a:defRPr sz="4400">
                <a:solidFill>
                  <a:schemeClr val="tx2"/>
                </a:solidFill>
                <a:latin typeface="Arial" charset="0"/>
                <a:ea typeface="ヒラギノ角ゴ Pro W3" pitchFamily="48" charset="-128"/>
              </a:defRPr>
            </a:lvl7pPr>
            <a:lvl8pPr marL="1371600" algn="ctr" rtl="0" fontAlgn="base">
              <a:spcBef>
                <a:spcPct val="0"/>
              </a:spcBef>
              <a:spcAft>
                <a:spcPct val="0"/>
              </a:spcAft>
              <a:defRPr sz="4400">
                <a:solidFill>
                  <a:schemeClr val="tx2"/>
                </a:solidFill>
                <a:latin typeface="Arial" charset="0"/>
                <a:ea typeface="ヒラギノ角ゴ Pro W3" pitchFamily="48" charset="-128"/>
              </a:defRPr>
            </a:lvl8pPr>
            <a:lvl9pPr marL="1828800" algn="ctr" rtl="0" fontAlgn="base">
              <a:spcBef>
                <a:spcPct val="0"/>
              </a:spcBef>
              <a:spcAft>
                <a:spcPct val="0"/>
              </a:spcAft>
              <a:defRPr sz="4400">
                <a:solidFill>
                  <a:schemeClr val="tx2"/>
                </a:solidFill>
                <a:latin typeface="Arial" charset="0"/>
                <a:ea typeface="ヒラギノ角ゴ Pro W3" pitchFamily="48" charset="-128"/>
              </a:defRPr>
            </a:lvl9pPr>
          </a:lstStyle>
          <a:p>
            <a:pPr>
              <a:defRPr/>
            </a:pPr>
            <a:endParaRPr lang="en-US" kern="0" dirty="0">
              <a:solidFill>
                <a:srgbClr val="000000"/>
              </a:solidFill>
            </a:endParaRPr>
          </a:p>
        </p:txBody>
      </p:sp>
      <p:sp>
        <p:nvSpPr>
          <p:cNvPr id="26628" name="Title 1"/>
          <p:cNvSpPr>
            <a:spLocks noGrp="1"/>
          </p:cNvSpPr>
          <p:nvPr>
            <p:ph type="title"/>
          </p:nvPr>
        </p:nvSpPr>
        <p:spPr>
          <a:xfrm>
            <a:off x="595086" y="1952995"/>
            <a:ext cx="8113485" cy="954107"/>
          </a:xfrm>
        </p:spPr>
        <p:txBody>
          <a:bodyPr/>
          <a:lstStyle/>
          <a:p>
            <a:r>
              <a:rPr lang="en-US" altLang="en-US" sz="4000" dirty="0"/>
              <a:t> </a:t>
            </a:r>
            <a:br>
              <a:rPr lang="en-US" altLang="en-US" sz="4000" dirty="0"/>
            </a:br>
            <a:br>
              <a:rPr lang="en-US" altLang="en-US" sz="4000" dirty="0"/>
            </a:br>
            <a:r>
              <a:rPr lang="en-US" altLang="en-US" sz="4000" dirty="0"/>
              <a:t>Dayton – Wright AFCEA </a:t>
            </a:r>
            <a:br>
              <a:rPr lang="en-US" altLang="en-US" sz="4000" dirty="0"/>
            </a:br>
            <a:r>
              <a:rPr lang="en-US" altLang="en-US" sz="4000" dirty="0"/>
              <a:t>2020 Officer Installment  </a:t>
            </a:r>
            <a:br>
              <a:rPr lang="en-US" altLang="en-US" sz="4000" dirty="0"/>
            </a:br>
            <a:br>
              <a:rPr lang="en-US" altLang="en-US" sz="4000" dirty="0"/>
            </a:br>
            <a:endParaRPr lang="en-US" altLang="en-US" sz="4000" b="1" dirty="0"/>
          </a:p>
        </p:txBody>
      </p:sp>
    </p:spTree>
    <p:extLst>
      <p:ext uri="{BB962C8B-B14F-4D97-AF65-F5344CB8AC3E}">
        <p14:creationId xmlns:p14="http://schemas.microsoft.com/office/powerpoint/2010/main" val="3071330229"/>
      </p:ext>
    </p:extLst>
  </p:cSld>
  <p:clrMapOvr>
    <a:masterClrMapping/>
  </p:clrMapOvr>
  <p:transition advClick="0" advTm="10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37122"/>
            <a:ext cx="7772400" cy="858252"/>
          </a:xfrm>
        </p:spPr>
        <p:txBody>
          <a:bodyPr/>
          <a:lstStyle/>
          <a:p>
            <a:r>
              <a:rPr lang="en-US" dirty="0"/>
              <a:t>How to get involved </a:t>
            </a:r>
          </a:p>
        </p:txBody>
      </p:sp>
      <p:sp>
        <p:nvSpPr>
          <p:cNvPr id="3" name="Content Placeholder 2"/>
          <p:cNvSpPr>
            <a:spLocks noGrp="1"/>
          </p:cNvSpPr>
          <p:nvPr>
            <p:ph idx="1"/>
          </p:nvPr>
        </p:nvSpPr>
        <p:spPr>
          <a:xfrm>
            <a:off x="2071725" y="1895374"/>
            <a:ext cx="5416898" cy="3590916"/>
          </a:xfrm>
        </p:spPr>
        <p:txBody>
          <a:bodyPr/>
          <a:lstStyle/>
          <a:p>
            <a:pPr>
              <a:buFont typeface="Arial" pitchFamily="34" charset="0"/>
              <a:buChar char="•"/>
            </a:pPr>
            <a:r>
              <a:rPr lang="en-US" sz="2800" dirty="0"/>
              <a:t>Luncheons</a:t>
            </a:r>
          </a:p>
          <a:p>
            <a:pPr lvl="1">
              <a:buFont typeface="Wingdings" pitchFamily="2" charset="2"/>
              <a:buChar char="Ø"/>
            </a:pPr>
            <a:r>
              <a:rPr lang="en-US" dirty="0"/>
              <a:t> See Lisa Reineke</a:t>
            </a:r>
          </a:p>
          <a:p>
            <a:pPr>
              <a:buFont typeface="Arial" pitchFamily="34" charset="0"/>
              <a:buChar char="•"/>
            </a:pPr>
            <a:r>
              <a:rPr lang="en-US" sz="2800" dirty="0"/>
              <a:t>Event Planning </a:t>
            </a:r>
          </a:p>
          <a:p>
            <a:pPr lvl="1">
              <a:buFont typeface="Wingdings" pitchFamily="2" charset="2"/>
              <a:buChar char="Ø"/>
            </a:pPr>
            <a:r>
              <a:rPr lang="en-US" dirty="0"/>
              <a:t> See Joni </a:t>
            </a:r>
            <a:r>
              <a:rPr lang="en-US" dirty="0" err="1"/>
              <a:t>Ahlers</a:t>
            </a:r>
            <a:endParaRPr lang="en-US" dirty="0"/>
          </a:p>
          <a:p>
            <a:pPr>
              <a:buFont typeface="Arial" pitchFamily="34" charset="0"/>
              <a:buChar char="•"/>
            </a:pPr>
            <a:r>
              <a:rPr lang="en-US" sz="2800" dirty="0"/>
              <a:t>Young AFCEAN Programs</a:t>
            </a:r>
          </a:p>
          <a:p>
            <a:pPr lvl="1">
              <a:buFont typeface="Wingdings" pitchFamily="2" charset="2"/>
              <a:buChar char="Ø"/>
            </a:pPr>
            <a:r>
              <a:rPr lang="en-US" dirty="0"/>
              <a:t> See Rachel McClain</a:t>
            </a:r>
          </a:p>
          <a:p>
            <a:pPr lvl="1">
              <a:buFont typeface="Wingdings" pitchFamily="2" charset="2"/>
              <a:buChar char="Ø"/>
            </a:pPr>
            <a:r>
              <a:rPr lang="en-US" dirty="0"/>
              <a:t> Or any of us</a:t>
            </a:r>
          </a:p>
        </p:txBody>
      </p:sp>
      <p:grpSp>
        <p:nvGrpSpPr>
          <p:cNvPr id="4" name="Group 7"/>
          <p:cNvGrpSpPr/>
          <p:nvPr/>
        </p:nvGrpSpPr>
        <p:grpSpPr>
          <a:xfrm>
            <a:off x="-1" y="6011237"/>
            <a:ext cx="9144001" cy="830997"/>
            <a:chOff x="-1" y="6011237"/>
            <a:chExt cx="9144001" cy="830997"/>
          </a:xfrm>
        </p:grpSpPr>
        <p:sp>
          <p:nvSpPr>
            <p:cNvPr id="5" name="TextBox 4"/>
            <p:cNvSpPr txBox="1"/>
            <p:nvPr/>
          </p:nvSpPr>
          <p:spPr>
            <a:xfrm>
              <a:off x="5833246" y="6011237"/>
              <a:ext cx="3310754" cy="830997"/>
            </a:xfrm>
            <a:prstGeom prst="rect">
              <a:avLst/>
            </a:prstGeom>
            <a:noFill/>
          </p:spPr>
          <p:txBody>
            <a:bodyPr wrap="square" rtlCol="0">
              <a:spAutoFit/>
            </a:bodyPr>
            <a:lstStyle/>
            <a:p>
              <a:r>
                <a:rPr lang="en-US" sz="1200" dirty="0">
                  <a:latin typeface="Aharoni" pitchFamily="2" charset="-79"/>
                  <a:cs typeface="Aharoni" pitchFamily="2" charset="-79"/>
                </a:rPr>
                <a:t>dwafcea.org</a:t>
              </a:r>
              <a:br>
                <a:rPr lang="en-US" sz="1200" dirty="0">
                  <a:latin typeface="Aharoni" pitchFamily="2" charset="-79"/>
                  <a:cs typeface="Aharoni" pitchFamily="2" charset="-79"/>
                </a:rPr>
              </a:br>
              <a:r>
                <a:rPr lang="en-US" sz="1200" u="sng" dirty="0">
                  <a:latin typeface="Aharoni" pitchFamily="2" charset="-79"/>
                  <a:cs typeface="Aharoni" pitchFamily="2" charset="-79"/>
                  <a:hlinkClick r:id="rId2"/>
                </a:rPr>
                <a:t>https://daytonwrightafcea.wildapricot.org/</a:t>
              </a:r>
              <a:br>
                <a:rPr lang="en-US" sz="1200" dirty="0">
                  <a:latin typeface="Aharoni" pitchFamily="2" charset="-79"/>
                  <a:cs typeface="Aharoni" pitchFamily="2" charset="-79"/>
                </a:rPr>
              </a:br>
              <a:br>
                <a:rPr lang="en-US" sz="1200" dirty="0">
                  <a:latin typeface="Aharoni" pitchFamily="2" charset="-79"/>
                  <a:cs typeface="Aharoni" pitchFamily="2" charset="-79"/>
                </a:rPr>
              </a:br>
              <a:endParaRPr lang="en-US" sz="1200" dirty="0">
                <a:latin typeface="Aharoni" pitchFamily="2" charset="-79"/>
                <a:cs typeface="Aharoni" pitchFamily="2" charset="-79"/>
              </a:endParaRPr>
            </a:p>
          </p:txBody>
        </p:sp>
        <p:sp>
          <p:nvSpPr>
            <p:cNvPr id="6" name="TextBox 5"/>
            <p:cNvSpPr txBox="1"/>
            <p:nvPr/>
          </p:nvSpPr>
          <p:spPr>
            <a:xfrm>
              <a:off x="-1" y="6011237"/>
              <a:ext cx="4335517" cy="646331"/>
            </a:xfrm>
            <a:prstGeom prst="rect">
              <a:avLst/>
            </a:prstGeom>
            <a:noFill/>
          </p:spPr>
          <p:txBody>
            <a:bodyPr wrap="square" rtlCol="0">
              <a:spAutoFit/>
            </a:bodyPr>
            <a:lstStyle/>
            <a:p>
              <a:r>
                <a:rPr lang="en-US" sz="1200" dirty="0">
                  <a:latin typeface="Aharoni" pitchFamily="2" charset="-79"/>
                  <a:cs typeface="Aharoni" pitchFamily="2" charset="-79"/>
                </a:rPr>
                <a:t>Facebook  @DWAFCEA</a:t>
              </a:r>
              <a:br>
                <a:rPr lang="en-US" sz="1200" dirty="0">
                  <a:latin typeface="Aharoni" pitchFamily="2" charset="-79"/>
                  <a:cs typeface="Aharoni" pitchFamily="2" charset="-79"/>
                </a:rPr>
              </a:br>
              <a:r>
                <a:rPr lang="en-US" sz="1200" dirty="0">
                  <a:latin typeface="Aharoni" pitchFamily="2" charset="-79"/>
                  <a:cs typeface="Aharoni" pitchFamily="2" charset="-79"/>
                </a:rPr>
                <a:t>Twitter  dayton-wright afcea@DWAFCEA</a:t>
              </a:r>
            </a:p>
            <a:p>
              <a:r>
                <a:rPr lang="en-US" sz="1200" dirty="0">
                  <a:latin typeface="Aharoni" pitchFamily="2" charset="-79"/>
                  <a:cs typeface="Aharoni" pitchFamily="2" charset="-79"/>
                </a:rPr>
                <a:t>LinkedIn Dayton-Wright Chapter of AFCEA International</a:t>
              </a:r>
            </a:p>
          </p:txBody>
        </p:sp>
      </p:grpSp>
    </p:spTree>
  </p:cSld>
  <p:clrMapOvr>
    <a:masterClrMapping/>
  </p:clrMapOvr>
  <p:transition advClick="0" advTm="14492">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8026" y="659879"/>
            <a:ext cx="8458200" cy="3799487"/>
          </a:xfrm>
        </p:spPr>
        <p:txBody>
          <a:bodyPr anchor="t">
            <a:normAutofit/>
          </a:bodyPr>
          <a:lstStyle/>
          <a:p>
            <a:r>
              <a:rPr lang="en-US" sz="4900" b="1" dirty="0">
                <a:cs typeface="+mj-cs"/>
              </a:rPr>
              <a:t>Check your email address!</a:t>
            </a:r>
            <a:br>
              <a:rPr lang="en-US" sz="4900" b="1" dirty="0">
                <a:cs typeface="+mj-cs"/>
              </a:rPr>
            </a:br>
            <a:r>
              <a:rPr lang="en-US" sz="4900" b="1" dirty="0">
                <a:cs typeface="+mj-cs"/>
              </a:rPr>
              <a:t>Renew Your Membership </a:t>
            </a:r>
            <a:br>
              <a:rPr lang="en-US" b="1" dirty="0">
                <a:cs typeface="+mj-cs"/>
              </a:rPr>
            </a:br>
            <a:r>
              <a:rPr lang="en-US" sz="3900" b="1" dirty="0">
                <a:cs typeface="+mj-cs"/>
                <a:hlinkClick r:id="rId2"/>
              </a:rPr>
              <a:t>www.afcea.org/membership</a:t>
            </a:r>
            <a:r>
              <a:rPr lang="en-US" sz="3900" b="1" dirty="0">
                <a:cs typeface="+mj-cs"/>
              </a:rPr>
              <a:t> </a:t>
            </a:r>
            <a:br>
              <a:rPr lang="en-US" sz="3900" b="1" dirty="0">
                <a:cs typeface="+mj-cs"/>
              </a:rPr>
            </a:br>
            <a:br>
              <a:rPr lang="en-US" sz="3900" b="1" dirty="0">
                <a:cs typeface="+mj-cs"/>
              </a:rPr>
            </a:br>
            <a:endParaRPr lang="en-US" b="1" dirty="0">
              <a:cs typeface="+mj-cs"/>
            </a:endParaRPr>
          </a:p>
        </p:txBody>
      </p:sp>
      <p:sp>
        <p:nvSpPr>
          <p:cNvPr id="6" name="TextBox 5"/>
          <p:cNvSpPr txBox="1"/>
          <p:nvPr/>
        </p:nvSpPr>
        <p:spPr>
          <a:xfrm>
            <a:off x="1428136" y="5632871"/>
            <a:ext cx="6382299" cy="1569660"/>
          </a:xfrm>
          <a:prstGeom prst="rect">
            <a:avLst/>
          </a:prstGeom>
          <a:noFill/>
        </p:spPr>
        <p:txBody>
          <a:bodyPr wrap="square" rtlCol="0">
            <a:spAutoFit/>
          </a:bodyPr>
          <a:lstStyle/>
          <a:p>
            <a:pPr algn="ctr"/>
            <a:r>
              <a:rPr lang="en-US" sz="2400" dirty="0">
                <a:latin typeface="Aharoni" pitchFamily="2" charset="-79"/>
                <a:cs typeface="Aharoni" pitchFamily="2" charset="-79"/>
              </a:rPr>
              <a:t>dwafcea.org</a:t>
            </a:r>
            <a:br>
              <a:rPr lang="en-US" sz="2400" dirty="0">
                <a:latin typeface="Aharoni" pitchFamily="2" charset="-79"/>
                <a:cs typeface="Aharoni" pitchFamily="2" charset="-79"/>
              </a:rPr>
            </a:br>
            <a:r>
              <a:rPr lang="en-US" sz="2400" u="sng" dirty="0">
                <a:latin typeface="Aharoni" pitchFamily="2" charset="-79"/>
                <a:cs typeface="Aharoni" pitchFamily="2" charset="-79"/>
                <a:hlinkClick r:id="rId3"/>
              </a:rPr>
              <a:t>https://daytonwrightafcea.wildapricot.org/</a:t>
            </a:r>
            <a:br>
              <a:rPr lang="en-US" sz="2400" dirty="0">
                <a:latin typeface="Aharoni" pitchFamily="2" charset="-79"/>
                <a:cs typeface="Aharoni" pitchFamily="2" charset="-79"/>
              </a:rPr>
            </a:br>
            <a:br>
              <a:rPr lang="en-US" sz="2400" dirty="0">
                <a:latin typeface="Aharoni" pitchFamily="2" charset="-79"/>
                <a:cs typeface="Aharoni" pitchFamily="2" charset="-79"/>
              </a:rPr>
            </a:br>
            <a:endParaRPr lang="en-US" sz="2400" dirty="0">
              <a:latin typeface="Aharoni" pitchFamily="2" charset="-79"/>
              <a:cs typeface="Aharoni" pitchFamily="2" charset="-79"/>
            </a:endParaRPr>
          </a:p>
        </p:txBody>
      </p:sp>
      <p:sp>
        <p:nvSpPr>
          <p:cNvPr id="7" name="TextBox 6"/>
          <p:cNvSpPr txBox="1"/>
          <p:nvPr/>
        </p:nvSpPr>
        <p:spPr>
          <a:xfrm>
            <a:off x="63051" y="4213963"/>
            <a:ext cx="9112469" cy="1569660"/>
          </a:xfrm>
          <a:prstGeom prst="rect">
            <a:avLst/>
          </a:prstGeom>
          <a:noFill/>
        </p:spPr>
        <p:txBody>
          <a:bodyPr wrap="square" rtlCol="0">
            <a:spAutoFit/>
          </a:bodyPr>
          <a:lstStyle/>
          <a:p>
            <a:pPr algn="ctr"/>
            <a:r>
              <a:rPr lang="en-US" sz="2400" dirty="0">
                <a:latin typeface="Aharoni" pitchFamily="2" charset="-79"/>
                <a:cs typeface="Aharoni" pitchFamily="2" charset="-79"/>
              </a:rPr>
              <a:t>Facebook  @DWAFCEA</a:t>
            </a:r>
            <a:br>
              <a:rPr lang="en-US" sz="2400" dirty="0">
                <a:latin typeface="Aharoni" pitchFamily="2" charset="-79"/>
                <a:cs typeface="Aharoni" pitchFamily="2" charset="-79"/>
              </a:rPr>
            </a:br>
            <a:endParaRPr lang="en-US" sz="2400" dirty="0">
              <a:latin typeface="Aharoni" pitchFamily="2" charset="-79"/>
              <a:cs typeface="Aharoni" pitchFamily="2" charset="-79"/>
            </a:endParaRPr>
          </a:p>
          <a:p>
            <a:pPr algn="ctr"/>
            <a:r>
              <a:rPr lang="en-US" sz="2400" dirty="0">
                <a:latin typeface="Aharoni" pitchFamily="2" charset="-79"/>
                <a:cs typeface="Aharoni" pitchFamily="2" charset="-79"/>
              </a:rPr>
              <a:t>Twitter  dayton-wright afcea@DWAFCEA</a:t>
            </a:r>
          </a:p>
          <a:p>
            <a:pPr algn="ctr"/>
            <a:r>
              <a:rPr lang="en-US" sz="2400" dirty="0">
                <a:latin typeface="Aharoni" pitchFamily="2" charset="-79"/>
                <a:cs typeface="Aharoni" pitchFamily="2" charset="-79"/>
              </a:rPr>
              <a:t>LinkedIn Dayton-Wright Chapter of AFCEA International</a:t>
            </a:r>
          </a:p>
        </p:txBody>
      </p:sp>
    </p:spTree>
    <p:extLst>
      <p:ext uri="{BB962C8B-B14F-4D97-AF65-F5344CB8AC3E}">
        <p14:creationId xmlns:p14="http://schemas.microsoft.com/office/powerpoint/2010/main" val="2661680112"/>
      </p:ext>
    </p:extLst>
  </p:cSld>
  <p:clrMapOvr>
    <a:masterClrMapping/>
  </p:clrMapOvr>
  <p:transition advClick="0" advTm="12511">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84200" y="666622"/>
            <a:ext cx="7772400" cy="52551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chemeClr val="tx2"/>
                </a:solidFill>
                <a:effectLst/>
                <a:uLnTx/>
                <a:uFillTx/>
                <a:latin typeface="+mj-lt"/>
                <a:ea typeface="+mj-ea"/>
                <a:cs typeface="ヒラギノ角ゴ Pro W3"/>
              </a:rPr>
              <a:t>2019 Partners </a:t>
            </a:r>
          </a:p>
        </p:txBody>
      </p:sp>
      <p:pic>
        <p:nvPicPr>
          <p:cNvPr id="2" name="Picture 1">
            <a:extLst>
              <a:ext uri="{FF2B5EF4-FFF2-40B4-BE49-F238E27FC236}">
                <a16:creationId xmlns:a16="http://schemas.microsoft.com/office/drawing/2014/main" id="{2FA31D84-4D91-4579-AF50-89B315B174A3}"/>
              </a:ext>
            </a:extLst>
          </p:cNvPr>
          <p:cNvPicPr>
            <a:picLocks noChangeAspect="1"/>
          </p:cNvPicPr>
          <p:nvPr/>
        </p:nvPicPr>
        <p:blipFill>
          <a:blip r:embed="rId3"/>
          <a:stretch>
            <a:fillRect/>
          </a:stretch>
        </p:blipFill>
        <p:spPr>
          <a:xfrm>
            <a:off x="3199009" y="1316575"/>
            <a:ext cx="2654611" cy="1592766"/>
          </a:xfrm>
          <a:prstGeom prst="rect">
            <a:avLst/>
          </a:prstGeom>
        </p:spPr>
      </p:pic>
      <p:pic>
        <p:nvPicPr>
          <p:cNvPr id="3" name="Picture 2">
            <a:extLst>
              <a:ext uri="{FF2B5EF4-FFF2-40B4-BE49-F238E27FC236}">
                <a16:creationId xmlns:a16="http://schemas.microsoft.com/office/drawing/2014/main" id="{7F1E701D-A54A-4BE9-A1BB-E3536F3FC91B}"/>
              </a:ext>
            </a:extLst>
          </p:cNvPr>
          <p:cNvPicPr>
            <a:picLocks noChangeAspect="1"/>
          </p:cNvPicPr>
          <p:nvPr/>
        </p:nvPicPr>
        <p:blipFill>
          <a:blip r:embed="rId4"/>
          <a:stretch>
            <a:fillRect/>
          </a:stretch>
        </p:blipFill>
        <p:spPr>
          <a:xfrm>
            <a:off x="3247870" y="3019881"/>
            <a:ext cx="2378280" cy="792760"/>
          </a:xfrm>
          <a:prstGeom prst="rect">
            <a:avLst/>
          </a:prstGeom>
        </p:spPr>
      </p:pic>
      <p:pic>
        <p:nvPicPr>
          <p:cNvPr id="6" name="Picture 5">
            <a:extLst>
              <a:ext uri="{FF2B5EF4-FFF2-40B4-BE49-F238E27FC236}">
                <a16:creationId xmlns:a16="http://schemas.microsoft.com/office/drawing/2014/main" id="{BA0C2D4F-ADEC-4FF3-8EEB-B4BA8F73883B}"/>
              </a:ext>
            </a:extLst>
          </p:cNvPr>
          <p:cNvPicPr>
            <a:picLocks noChangeAspect="1"/>
          </p:cNvPicPr>
          <p:nvPr/>
        </p:nvPicPr>
        <p:blipFill>
          <a:blip r:embed="rId5"/>
          <a:stretch>
            <a:fillRect/>
          </a:stretch>
        </p:blipFill>
        <p:spPr>
          <a:xfrm>
            <a:off x="6218884" y="3055828"/>
            <a:ext cx="1968971" cy="697693"/>
          </a:xfrm>
          <a:prstGeom prst="rect">
            <a:avLst/>
          </a:prstGeom>
        </p:spPr>
      </p:pic>
      <p:pic>
        <p:nvPicPr>
          <p:cNvPr id="7" name="Picture 6">
            <a:extLst>
              <a:ext uri="{FF2B5EF4-FFF2-40B4-BE49-F238E27FC236}">
                <a16:creationId xmlns:a16="http://schemas.microsoft.com/office/drawing/2014/main" id="{3B21D43D-DB14-4CC6-A4C3-8C721A48B834}"/>
              </a:ext>
            </a:extLst>
          </p:cNvPr>
          <p:cNvPicPr>
            <a:picLocks noChangeAspect="1"/>
          </p:cNvPicPr>
          <p:nvPr/>
        </p:nvPicPr>
        <p:blipFill>
          <a:blip r:embed="rId6"/>
          <a:stretch>
            <a:fillRect/>
          </a:stretch>
        </p:blipFill>
        <p:spPr>
          <a:xfrm>
            <a:off x="649807" y="2084958"/>
            <a:ext cx="1204858" cy="974016"/>
          </a:xfrm>
          <a:prstGeom prst="rect">
            <a:avLst/>
          </a:prstGeom>
        </p:spPr>
      </p:pic>
      <p:pic>
        <p:nvPicPr>
          <p:cNvPr id="8" name="Picture 7">
            <a:extLst>
              <a:ext uri="{FF2B5EF4-FFF2-40B4-BE49-F238E27FC236}">
                <a16:creationId xmlns:a16="http://schemas.microsoft.com/office/drawing/2014/main" id="{790C3372-47A8-484B-B265-3685B5267326}"/>
              </a:ext>
            </a:extLst>
          </p:cNvPr>
          <p:cNvPicPr>
            <a:picLocks noChangeAspect="1"/>
          </p:cNvPicPr>
          <p:nvPr/>
        </p:nvPicPr>
        <p:blipFill>
          <a:blip r:embed="rId7"/>
          <a:stretch>
            <a:fillRect/>
          </a:stretch>
        </p:blipFill>
        <p:spPr>
          <a:xfrm>
            <a:off x="5853620" y="4627302"/>
            <a:ext cx="2788886" cy="469576"/>
          </a:xfrm>
          <a:prstGeom prst="rect">
            <a:avLst/>
          </a:prstGeom>
        </p:spPr>
      </p:pic>
      <p:pic>
        <p:nvPicPr>
          <p:cNvPr id="9" name="Picture 8">
            <a:extLst>
              <a:ext uri="{FF2B5EF4-FFF2-40B4-BE49-F238E27FC236}">
                <a16:creationId xmlns:a16="http://schemas.microsoft.com/office/drawing/2014/main" id="{7FAD3746-FD91-4E99-84A7-D3DCC58C109D}"/>
              </a:ext>
            </a:extLst>
          </p:cNvPr>
          <p:cNvPicPr>
            <a:picLocks noChangeAspect="1"/>
          </p:cNvPicPr>
          <p:nvPr/>
        </p:nvPicPr>
        <p:blipFill>
          <a:blip r:embed="rId8"/>
          <a:stretch>
            <a:fillRect/>
          </a:stretch>
        </p:blipFill>
        <p:spPr>
          <a:xfrm>
            <a:off x="265268" y="3148413"/>
            <a:ext cx="2286000" cy="742950"/>
          </a:xfrm>
          <a:prstGeom prst="rect">
            <a:avLst/>
          </a:prstGeom>
        </p:spPr>
      </p:pic>
      <p:pic>
        <p:nvPicPr>
          <p:cNvPr id="10" name="Picture 9">
            <a:extLst>
              <a:ext uri="{FF2B5EF4-FFF2-40B4-BE49-F238E27FC236}">
                <a16:creationId xmlns:a16="http://schemas.microsoft.com/office/drawing/2014/main" id="{37C22B65-2754-4FED-A6BA-327079DF98A9}"/>
              </a:ext>
            </a:extLst>
          </p:cNvPr>
          <p:cNvPicPr>
            <a:picLocks noChangeAspect="1"/>
          </p:cNvPicPr>
          <p:nvPr/>
        </p:nvPicPr>
        <p:blipFill>
          <a:blip r:embed="rId9"/>
          <a:stretch>
            <a:fillRect/>
          </a:stretch>
        </p:blipFill>
        <p:spPr>
          <a:xfrm>
            <a:off x="5853620" y="3891363"/>
            <a:ext cx="2691436" cy="598097"/>
          </a:xfrm>
          <a:prstGeom prst="rect">
            <a:avLst/>
          </a:prstGeom>
        </p:spPr>
      </p:pic>
      <p:pic>
        <p:nvPicPr>
          <p:cNvPr id="11" name="Picture 10">
            <a:extLst>
              <a:ext uri="{FF2B5EF4-FFF2-40B4-BE49-F238E27FC236}">
                <a16:creationId xmlns:a16="http://schemas.microsoft.com/office/drawing/2014/main" id="{B85333E1-2A6B-4E1B-933A-4C726FADB759}"/>
              </a:ext>
            </a:extLst>
          </p:cNvPr>
          <p:cNvPicPr>
            <a:picLocks noChangeAspect="1"/>
          </p:cNvPicPr>
          <p:nvPr/>
        </p:nvPicPr>
        <p:blipFill>
          <a:blip r:embed="rId10"/>
          <a:stretch>
            <a:fillRect/>
          </a:stretch>
        </p:blipFill>
        <p:spPr>
          <a:xfrm>
            <a:off x="330327" y="1354989"/>
            <a:ext cx="1924486" cy="567119"/>
          </a:xfrm>
          <a:prstGeom prst="rect">
            <a:avLst/>
          </a:prstGeom>
        </p:spPr>
      </p:pic>
      <p:pic>
        <p:nvPicPr>
          <p:cNvPr id="12" name="Picture 11">
            <a:extLst>
              <a:ext uri="{FF2B5EF4-FFF2-40B4-BE49-F238E27FC236}">
                <a16:creationId xmlns:a16="http://schemas.microsoft.com/office/drawing/2014/main" id="{95E3E0AC-5D20-49C5-B5F4-6EB5B39679CD}"/>
              </a:ext>
            </a:extLst>
          </p:cNvPr>
          <p:cNvPicPr>
            <a:picLocks noChangeAspect="1"/>
          </p:cNvPicPr>
          <p:nvPr/>
        </p:nvPicPr>
        <p:blipFill>
          <a:blip r:embed="rId11"/>
          <a:stretch>
            <a:fillRect/>
          </a:stretch>
        </p:blipFill>
        <p:spPr>
          <a:xfrm>
            <a:off x="5643837" y="5136712"/>
            <a:ext cx="3095538" cy="1031846"/>
          </a:xfrm>
          <a:prstGeom prst="rect">
            <a:avLst/>
          </a:prstGeom>
        </p:spPr>
      </p:pic>
      <p:pic>
        <p:nvPicPr>
          <p:cNvPr id="13" name="Picture 12">
            <a:extLst>
              <a:ext uri="{FF2B5EF4-FFF2-40B4-BE49-F238E27FC236}">
                <a16:creationId xmlns:a16="http://schemas.microsoft.com/office/drawing/2014/main" id="{11A073FF-02A6-4530-9ADD-7FD3CDBF63C7}"/>
              </a:ext>
            </a:extLst>
          </p:cNvPr>
          <p:cNvPicPr>
            <a:picLocks noChangeAspect="1"/>
          </p:cNvPicPr>
          <p:nvPr/>
        </p:nvPicPr>
        <p:blipFill>
          <a:blip r:embed="rId12"/>
          <a:stretch>
            <a:fillRect/>
          </a:stretch>
        </p:blipFill>
        <p:spPr>
          <a:xfrm>
            <a:off x="649807" y="5610046"/>
            <a:ext cx="1605006" cy="871166"/>
          </a:xfrm>
          <a:prstGeom prst="rect">
            <a:avLst/>
          </a:prstGeom>
        </p:spPr>
      </p:pic>
      <p:pic>
        <p:nvPicPr>
          <p:cNvPr id="14" name="Picture 13">
            <a:extLst>
              <a:ext uri="{FF2B5EF4-FFF2-40B4-BE49-F238E27FC236}">
                <a16:creationId xmlns:a16="http://schemas.microsoft.com/office/drawing/2014/main" id="{FC0F88B1-EA80-436B-965D-B7CE0F9480F5}"/>
              </a:ext>
            </a:extLst>
          </p:cNvPr>
          <p:cNvPicPr>
            <a:picLocks noChangeAspect="1"/>
          </p:cNvPicPr>
          <p:nvPr/>
        </p:nvPicPr>
        <p:blipFill>
          <a:blip r:embed="rId13"/>
          <a:stretch>
            <a:fillRect/>
          </a:stretch>
        </p:blipFill>
        <p:spPr>
          <a:xfrm>
            <a:off x="6218884" y="2084959"/>
            <a:ext cx="1968971" cy="861425"/>
          </a:xfrm>
          <a:prstGeom prst="rect">
            <a:avLst/>
          </a:prstGeom>
        </p:spPr>
      </p:pic>
      <p:pic>
        <p:nvPicPr>
          <p:cNvPr id="15" name="Picture 14">
            <a:extLst>
              <a:ext uri="{FF2B5EF4-FFF2-40B4-BE49-F238E27FC236}">
                <a16:creationId xmlns:a16="http://schemas.microsoft.com/office/drawing/2014/main" id="{2C3A5963-8816-4135-8F20-BD3AF2F8ABBB}"/>
              </a:ext>
            </a:extLst>
          </p:cNvPr>
          <p:cNvPicPr>
            <a:picLocks noChangeAspect="1"/>
          </p:cNvPicPr>
          <p:nvPr/>
        </p:nvPicPr>
        <p:blipFill>
          <a:blip r:embed="rId14"/>
          <a:stretch>
            <a:fillRect/>
          </a:stretch>
        </p:blipFill>
        <p:spPr>
          <a:xfrm>
            <a:off x="3205590" y="4858524"/>
            <a:ext cx="1914525" cy="847725"/>
          </a:xfrm>
          <a:prstGeom prst="rect">
            <a:avLst/>
          </a:prstGeom>
        </p:spPr>
      </p:pic>
      <p:pic>
        <p:nvPicPr>
          <p:cNvPr id="17" name="Picture 16">
            <a:extLst>
              <a:ext uri="{FF2B5EF4-FFF2-40B4-BE49-F238E27FC236}">
                <a16:creationId xmlns:a16="http://schemas.microsoft.com/office/drawing/2014/main" id="{E4CFFA21-F93B-4F46-8330-500A26A6AB7B}"/>
              </a:ext>
            </a:extLst>
          </p:cNvPr>
          <p:cNvPicPr>
            <a:picLocks noChangeAspect="1"/>
          </p:cNvPicPr>
          <p:nvPr/>
        </p:nvPicPr>
        <p:blipFill>
          <a:blip r:embed="rId15"/>
          <a:stretch>
            <a:fillRect/>
          </a:stretch>
        </p:blipFill>
        <p:spPr>
          <a:xfrm>
            <a:off x="238047" y="4842633"/>
            <a:ext cx="2378280" cy="759026"/>
          </a:xfrm>
          <a:prstGeom prst="rect">
            <a:avLst/>
          </a:prstGeom>
        </p:spPr>
      </p:pic>
      <p:pic>
        <p:nvPicPr>
          <p:cNvPr id="18" name="Picture 17">
            <a:extLst>
              <a:ext uri="{FF2B5EF4-FFF2-40B4-BE49-F238E27FC236}">
                <a16:creationId xmlns:a16="http://schemas.microsoft.com/office/drawing/2014/main" id="{F8C795DB-BAD8-4EDC-A0A4-730C944BAB1F}"/>
              </a:ext>
            </a:extLst>
          </p:cNvPr>
          <p:cNvPicPr>
            <a:picLocks noChangeAspect="1"/>
          </p:cNvPicPr>
          <p:nvPr/>
        </p:nvPicPr>
        <p:blipFill>
          <a:blip r:embed="rId16"/>
          <a:stretch>
            <a:fillRect/>
          </a:stretch>
        </p:blipFill>
        <p:spPr>
          <a:xfrm>
            <a:off x="3683480" y="3876740"/>
            <a:ext cx="1039440" cy="857348"/>
          </a:xfrm>
          <a:prstGeom prst="rect">
            <a:avLst/>
          </a:prstGeom>
        </p:spPr>
      </p:pic>
      <p:pic>
        <p:nvPicPr>
          <p:cNvPr id="4" name="Picture 3">
            <a:extLst>
              <a:ext uri="{FF2B5EF4-FFF2-40B4-BE49-F238E27FC236}">
                <a16:creationId xmlns:a16="http://schemas.microsoft.com/office/drawing/2014/main" id="{612DC003-53DB-49F6-9CDF-D3E6BEE951BB}"/>
              </a:ext>
            </a:extLst>
          </p:cNvPr>
          <p:cNvPicPr>
            <a:picLocks noChangeAspect="1"/>
          </p:cNvPicPr>
          <p:nvPr/>
        </p:nvPicPr>
        <p:blipFill>
          <a:blip r:embed="rId17"/>
          <a:stretch>
            <a:fillRect/>
          </a:stretch>
        </p:blipFill>
        <p:spPr>
          <a:xfrm>
            <a:off x="5579728" y="6001536"/>
            <a:ext cx="3159647" cy="481769"/>
          </a:xfrm>
          <a:prstGeom prst="rect">
            <a:avLst/>
          </a:prstGeom>
        </p:spPr>
      </p:pic>
      <p:pic>
        <p:nvPicPr>
          <p:cNvPr id="16" name="Picture 15">
            <a:extLst>
              <a:ext uri="{FF2B5EF4-FFF2-40B4-BE49-F238E27FC236}">
                <a16:creationId xmlns:a16="http://schemas.microsoft.com/office/drawing/2014/main" id="{7B567378-DDAF-4E9E-A0C0-7556A8CE31B6}"/>
              </a:ext>
            </a:extLst>
          </p:cNvPr>
          <p:cNvPicPr>
            <a:picLocks noChangeAspect="1"/>
          </p:cNvPicPr>
          <p:nvPr/>
        </p:nvPicPr>
        <p:blipFill>
          <a:blip r:embed="rId18"/>
          <a:stretch>
            <a:fillRect/>
          </a:stretch>
        </p:blipFill>
        <p:spPr>
          <a:xfrm>
            <a:off x="3500164" y="5641814"/>
            <a:ext cx="1323499" cy="916996"/>
          </a:xfrm>
          <a:prstGeom prst="rect">
            <a:avLst/>
          </a:prstGeom>
        </p:spPr>
      </p:pic>
      <p:pic>
        <p:nvPicPr>
          <p:cNvPr id="19" name="Picture 18">
            <a:extLst>
              <a:ext uri="{FF2B5EF4-FFF2-40B4-BE49-F238E27FC236}">
                <a16:creationId xmlns:a16="http://schemas.microsoft.com/office/drawing/2014/main" id="{2A94AE8D-74D5-44B0-B8CC-C0E41D1E7F9B}"/>
              </a:ext>
            </a:extLst>
          </p:cNvPr>
          <p:cNvPicPr>
            <a:picLocks noChangeAspect="1"/>
          </p:cNvPicPr>
          <p:nvPr/>
        </p:nvPicPr>
        <p:blipFill>
          <a:blip r:embed="rId19"/>
          <a:stretch>
            <a:fillRect/>
          </a:stretch>
        </p:blipFill>
        <p:spPr>
          <a:xfrm>
            <a:off x="6286787" y="1245716"/>
            <a:ext cx="1833163" cy="783407"/>
          </a:xfrm>
          <a:prstGeom prst="rect">
            <a:avLst/>
          </a:prstGeom>
        </p:spPr>
      </p:pic>
      <p:pic>
        <p:nvPicPr>
          <p:cNvPr id="21" name="Picture 20">
            <a:extLst>
              <a:ext uri="{FF2B5EF4-FFF2-40B4-BE49-F238E27FC236}">
                <a16:creationId xmlns:a16="http://schemas.microsoft.com/office/drawing/2014/main" id="{E2FCD59A-C7B0-4FDE-AC33-1F9ABC760B3A}"/>
              </a:ext>
            </a:extLst>
          </p:cNvPr>
          <p:cNvPicPr>
            <a:picLocks noChangeAspect="1"/>
          </p:cNvPicPr>
          <p:nvPr/>
        </p:nvPicPr>
        <p:blipFill>
          <a:blip r:embed="rId20"/>
          <a:stretch>
            <a:fillRect/>
          </a:stretch>
        </p:blipFill>
        <p:spPr>
          <a:xfrm>
            <a:off x="309310" y="4132867"/>
            <a:ext cx="2286000" cy="626806"/>
          </a:xfrm>
          <a:prstGeom prst="rect">
            <a:avLst/>
          </a:prstGeom>
        </p:spPr>
      </p:pic>
    </p:spTree>
    <p:extLst>
      <p:ext uri="{BB962C8B-B14F-4D97-AF65-F5344CB8AC3E}">
        <p14:creationId xmlns:p14="http://schemas.microsoft.com/office/powerpoint/2010/main" val="1614165396"/>
      </p:ext>
    </p:extLst>
  </p:cSld>
  <p:clrMapOvr>
    <a:masterClrMapping/>
  </p:clrMapOvr>
  <p:transition advClick="0" advTm="10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847801" y="609600"/>
            <a:ext cx="77724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2pPr>
            <a:lvl3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3pPr>
            <a:lvl4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4pPr>
            <a:lvl5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48" charset="-128"/>
              </a:defRPr>
            </a:lvl6pPr>
            <a:lvl7pPr marL="914400" algn="ctr" rtl="0" fontAlgn="base">
              <a:spcBef>
                <a:spcPct val="0"/>
              </a:spcBef>
              <a:spcAft>
                <a:spcPct val="0"/>
              </a:spcAft>
              <a:defRPr sz="4400">
                <a:solidFill>
                  <a:schemeClr val="tx2"/>
                </a:solidFill>
                <a:latin typeface="Arial" charset="0"/>
                <a:ea typeface="ヒラギノ角ゴ Pro W3" pitchFamily="48" charset="-128"/>
              </a:defRPr>
            </a:lvl7pPr>
            <a:lvl8pPr marL="1371600" algn="ctr" rtl="0" fontAlgn="base">
              <a:spcBef>
                <a:spcPct val="0"/>
              </a:spcBef>
              <a:spcAft>
                <a:spcPct val="0"/>
              </a:spcAft>
              <a:defRPr sz="4400">
                <a:solidFill>
                  <a:schemeClr val="tx2"/>
                </a:solidFill>
                <a:latin typeface="Arial" charset="0"/>
                <a:ea typeface="ヒラギノ角ゴ Pro W3" pitchFamily="48" charset="-128"/>
              </a:defRPr>
            </a:lvl8pPr>
            <a:lvl9pPr marL="1828800" algn="ctr" rtl="0" fontAlgn="base">
              <a:spcBef>
                <a:spcPct val="0"/>
              </a:spcBef>
              <a:spcAft>
                <a:spcPct val="0"/>
              </a:spcAft>
              <a:defRPr sz="4400">
                <a:solidFill>
                  <a:schemeClr val="tx2"/>
                </a:solidFill>
                <a:latin typeface="Arial" charset="0"/>
                <a:ea typeface="ヒラギノ角ゴ Pro W3" pitchFamily="48" charset="-128"/>
              </a:defRPr>
            </a:lvl9pPr>
          </a:lstStyle>
          <a:p>
            <a:pPr>
              <a:defRPr/>
            </a:pPr>
            <a:endParaRPr lang="en-US" kern="0" dirty="0">
              <a:solidFill>
                <a:srgbClr val="000000"/>
              </a:solidFill>
            </a:endParaRPr>
          </a:p>
        </p:txBody>
      </p:sp>
      <p:sp>
        <p:nvSpPr>
          <p:cNvPr id="26628" name="Title 1"/>
          <p:cNvSpPr>
            <a:spLocks noGrp="1"/>
          </p:cNvSpPr>
          <p:nvPr>
            <p:ph type="title"/>
          </p:nvPr>
        </p:nvSpPr>
        <p:spPr>
          <a:xfrm>
            <a:off x="-22514" y="804244"/>
            <a:ext cx="8915400" cy="954107"/>
          </a:xfrm>
        </p:spPr>
        <p:txBody>
          <a:bodyPr/>
          <a:lstStyle/>
          <a:p>
            <a:r>
              <a:rPr lang="en-US" altLang="en-US" sz="4000" dirty="0"/>
              <a:t> </a:t>
            </a:r>
            <a:br>
              <a:rPr lang="en-US" altLang="en-US" sz="4000" dirty="0"/>
            </a:br>
            <a:br>
              <a:rPr lang="en-US" altLang="en-US" sz="4000" dirty="0"/>
            </a:br>
            <a:r>
              <a:rPr lang="en-US" altLang="en-US" sz="4000" dirty="0"/>
              <a:t>Today’s Featured Guest </a:t>
            </a:r>
            <a:br>
              <a:rPr lang="en-US" altLang="en-US" sz="4000" dirty="0"/>
            </a:br>
            <a:br>
              <a:rPr lang="en-US" altLang="en-US" sz="4000" dirty="0"/>
            </a:br>
            <a:endParaRPr lang="en-US" altLang="en-US" sz="4000" b="1" dirty="0"/>
          </a:p>
        </p:txBody>
      </p:sp>
      <p:sp>
        <p:nvSpPr>
          <p:cNvPr id="3" name="Rectangle 2">
            <a:extLst>
              <a:ext uri="{FF2B5EF4-FFF2-40B4-BE49-F238E27FC236}">
                <a16:creationId xmlns:a16="http://schemas.microsoft.com/office/drawing/2014/main" id="{0693F79F-BB06-4D2B-912F-8744F83B33C2}"/>
              </a:ext>
            </a:extLst>
          </p:cNvPr>
          <p:cNvSpPr/>
          <p:nvPr/>
        </p:nvSpPr>
        <p:spPr>
          <a:xfrm>
            <a:off x="216568" y="1952995"/>
            <a:ext cx="8676318" cy="2554545"/>
          </a:xfrm>
          <a:prstGeom prst="rect">
            <a:avLst/>
          </a:prstGeom>
        </p:spPr>
        <p:txBody>
          <a:bodyPr wrap="square">
            <a:spAutoFit/>
          </a:bodyPr>
          <a:lstStyle/>
          <a:p>
            <a:pPr algn="ctr"/>
            <a:r>
              <a:rPr lang="en-US" altLang="en-US" sz="3200" dirty="0"/>
              <a:t> </a:t>
            </a:r>
            <a:br>
              <a:rPr lang="en-US" altLang="en-US" sz="3200" dirty="0"/>
            </a:br>
            <a:r>
              <a:rPr lang="en-US" altLang="en-US" sz="3200" dirty="0"/>
              <a:t>USAF Col. Rick “Rico” Johns </a:t>
            </a:r>
          </a:p>
          <a:p>
            <a:pPr algn="ctr"/>
            <a:r>
              <a:rPr lang="en-US" altLang="en-US" sz="3200" dirty="0"/>
              <a:t>16</a:t>
            </a:r>
            <a:r>
              <a:rPr lang="en-US" altLang="en-US" sz="3200" baseline="30000" dirty="0"/>
              <a:t>th</a:t>
            </a:r>
            <a:r>
              <a:rPr lang="en-US" altLang="en-US" sz="3200" dirty="0"/>
              <a:t> Air Force / A6 </a:t>
            </a:r>
          </a:p>
          <a:p>
            <a:pPr algn="ctr"/>
            <a:r>
              <a:rPr lang="en-US" altLang="en-US" sz="3200" dirty="0"/>
              <a:t>Chief Information Officer &amp; Commander  </a:t>
            </a:r>
          </a:p>
          <a:p>
            <a:pPr algn="ctr"/>
            <a:endParaRPr lang="en-US" sz="3200" dirty="0"/>
          </a:p>
        </p:txBody>
      </p:sp>
    </p:spTree>
    <p:extLst>
      <p:ext uri="{BB962C8B-B14F-4D97-AF65-F5344CB8AC3E}">
        <p14:creationId xmlns:p14="http://schemas.microsoft.com/office/powerpoint/2010/main" val="954054880"/>
      </p:ext>
    </p:extLst>
  </p:cSld>
  <p:clrMapOvr>
    <a:masterClrMapping/>
  </p:clrMapOvr>
  <p:transition advClick="0" advTm="10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847801" y="609600"/>
            <a:ext cx="77724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2pPr>
            <a:lvl3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3pPr>
            <a:lvl4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4pPr>
            <a:lvl5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48" charset="-128"/>
              </a:defRPr>
            </a:lvl6pPr>
            <a:lvl7pPr marL="914400" algn="ctr" rtl="0" fontAlgn="base">
              <a:spcBef>
                <a:spcPct val="0"/>
              </a:spcBef>
              <a:spcAft>
                <a:spcPct val="0"/>
              </a:spcAft>
              <a:defRPr sz="4400">
                <a:solidFill>
                  <a:schemeClr val="tx2"/>
                </a:solidFill>
                <a:latin typeface="Arial" charset="0"/>
                <a:ea typeface="ヒラギノ角ゴ Pro W3" pitchFamily="48" charset="-128"/>
              </a:defRPr>
            </a:lvl7pPr>
            <a:lvl8pPr marL="1371600" algn="ctr" rtl="0" fontAlgn="base">
              <a:spcBef>
                <a:spcPct val="0"/>
              </a:spcBef>
              <a:spcAft>
                <a:spcPct val="0"/>
              </a:spcAft>
              <a:defRPr sz="4400">
                <a:solidFill>
                  <a:schemeClr val="tx2"/>
                </a:solidFill>
                <a:latin typeface="Arial" charset="0"/>
                <a:ea typeface="ヒラギノ角ゴ Pro W3" pitchFamily="48" charset="-128"/>
              </a:defRPr>
            </a:lvl8pPr>
            <a:lvl9pPr marL="1828800" algn="ctr" rtl="0" fontAlgn="base">
              <a:spcBef>
                <a:spcPct val="0"/>
              </a:spcBef>
              <a:spcAft>
                <a:spcPct val="0"/>
              </a:spcAft>
              <a:defRPr sz="4400">
                <a:solidFill>
                  <a:schemeClr val="tx2"/>
                </a:solidFill>
                <a:latin typeface="Arial" charset="0"/>
                <a:ea typeface="ヒラギノ角ゴ Pro W3" pitchFamily="48" charset="-128"/>
              </a:defRPr>
            </a:lvl9pPr>
          </a:lstStyle>
          <a:p>
            <a:pPr>
              <a:defRPr/>
            </a:pPr>
            <a:endParaRPr lang="en-US" kern="0" dirty="0">
              <a:solidFill>
                <a:srgbClr val="000000"/>
              </a:solidFill>
            </a:endParaRPr>
          </a:p>
        </p:txBody>
      </p:sp>
      <p:sp>
        <p:nvSpPr>
          <p:cNvPr id="26628" name="Title 1"/>
          <p:cNvSpPr>
            <a:spLocks noGrp="1"/>
          </p:cNvSpPr>
          <p:nvPr>
            <p:ph type="title"/>
          </p:nvPr>
        </p:nvSpPr>
        <p:spPr>
          <a:xfrm>
            <a:off x="-22514" y="804244"/>
            <a:ext cx="8915400" cy="954107"/>
          </a:xfrm>
        </p:spPr>
        <p:txBody>
          <a:bodyPr/>
          <a:lstStyle/>
          <a:p>
            <a:r>
              <a:rPr lang="en-US" altLang="en-US" sz="4000" dirty="0"/>
              <a:t> </a:t>
            </a:r>
            <a:br>
              <a:rPr lang="en-US" altLang="en-US" sz="4000" dirty="0"/>
            </a:br>
            <a:br>
              <a:rPr lang="en-US" altLang="en-US" sz="4000" dirty="0"/>
            </a:br>
            <a:r>
              <a:rPr lang="en-US" altLang="en-US" sz="4000" dirty="0"/>
              <a:t>State of the Chapter</a:t>
            </a:r>
            <a:br>
              <a:rPr lang="en-US" altLang="en-US" sz="4000" dirty="0"/>
            </a:br>
            <a:br>
              <a:rPr lang="en-US" altLang="en-US" sz="4000" dirty="0"/>
            </a:br>
            <a:endParaRPr lang="en-US" altLang="en-US" sz="4000" b="1" dirty="0"/>
          </a:p>
        </p:txBody>
      </p:sp>
      <p:sp>
        <p:nvSpPr>
          <p:cNvPr id="3" name="Rectangle 2">
            <a:extLst>
              <a:ext uri="{FF2B5EF4-FFF2-40B4-BE49-F238E27FC236}">
                <a16:creationId xmlns:a16="http://schemas.microsoft.com/office/drawing/2014/main" id="{0693F79F-BB06-4D2B-912F-8744F83B33C2}"/>
              </a:ext>
            </a:extLst>
          </p:cNvPr>
          <p:cNvSpPr/>
          <p:nvPr/>
        </p:nvSpPr>
        <p:spPr>
          <a:xfrm>
            <a:off x="216568" y="1758351"/>
            <a:ext cx="8676318" cy="5509200"/>
          </a:xfrm>
          <a:prstGeom prst="rect">
            <a:avLst/>
          </a:prstGeom>
        </p:spPr>
        <p:txBody>
          <a:bodyPr wrap="square">
            <a:spAutoFit/>
          </a:bodyPr>
          <a:lstStyle/>
          <a:p>
            <a:pPr algn="ctr"/>
            <a:r>
              <a:rPr lang="en-US" altLang="en-US" sz="3200" dirty="0"/>
              <a:t>AFCEA is AFCEA</a:t>
            </a:r>
          </a:p>
          <a:p>
            <a:pPr algn="ctr"/>
            <a:r>
              <a:rPr lang="en-US" altLang="en-US" sz="3200" dirty="0"/>
              <a:t>Luncheon Program at the Holiday Inn </a:t>
            </a:r>
          </a:p>
          <a:p>
            <a:pPr algn="ctr"/>
            <a:r>
              <a:rPr lang="en-US" altLang="en-US" sz="3200" dirty="0"/>
              <a:t>Ideation &amp; Innovation Forums each Quarter</a:t>
            </a:r>
          </a:p>
          <a:p>
            <a:pPr algn="ctr"/>
            <a:r>
              <a:rPr lang="en-US" altLang="en-US" sz="3200" dirty="0"/>
              <a:t>Young AFCEAN Events each Quarter </a:t>
            </a:r>
          </a:p>
          <a:p>
            <a:pPr algn="ctr"/>
            <a:r>
              <a:rPr lang="en-US" altLang="en-US" sz="3200" dirty="0"/>
              <a:t>Casino </a:t>
            </a:r>
            <a:r>
              <a:rPr lang="en-US" altLang="en-US" sz="3200"/>
              <a:t>Night 1 May </a:t>
            </a:r>
            <a:endParaRPr lang="en-US" altLang="en-US" sz="3200" dirty="0"/>
          </a:p>
          <a:p>
            <a:pPr algn="ctr"/>
            <a:r>
              <a:rPr lang="en-US" altLang="en-US" sz="3200" dirty="0"/>
              <a:t>Wright IT Summit in July + S5 Symposium</a:t>
            </a:r>
          </a:p>
          <a:p>
            <a:pPr algn="ctr"/>
            <a:r>
              <a:rPr lang="en-US" altLang="en-US" sz="3200" dirty="0"/>
              <a:t>Scholarship Program </a:t>
            </a:r>
          </a:p>
          <a:p>
            <a:pPr algn="ctr"/>
            <a:r>
              <a:rPr lang="en-US" altLang="en-US" sz="3200" dirty="0"/>
              <a:t>STEM Outreach Activities</a:t>
            </a:r>
          </a:p>
          <a:p>
            <a:pPr algn="ctr"/>
            <a:r>
              <a:rPr lang="en-US" altLang="en-US" sz="3200" dirty="0"/>
              <a:t>Visibility for our Sponsors</a:t>
            </a:r>
          </a:p>
          <a:p>
            <a:pPr algn="ctr"/>
            <a:endParaRPr lang="en-US" altLang="en-US" sz="3200" dirty="0"/>
          </a:p>
          <a:p>
            <a:pPr algn="ctr"/>
            <a:endParaRPr lang="en-US" altLang="en-US" sz="3200" dirty="0"/>
          </a:p>
        </p:txBody>
      </p:sp>
    </p:spTree>
    <p:extLst>
      <p:ext uri="{BB962C8B-B14F-4D97-AF65-F5344CB8AC3E}">
        <p14:creationId xmlns:p14="http://schemas.microsoft.com/office/powerpoint/2010/main" val="3896514363"/>
      </p:ext>
    </p:extLst>
  </p:cSld>
  <p:clrMapOvr>
    <a:masterClrMapping/>
  </p:clrMapOvr>
  <p:transition advClick="0" advTm="10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666750"/>
            <a:ext cx="7772400" cy="4286250"/>
          </a:xfrm>
          <a:effectLst>
            <a:outerShdw blurRad="50800" dist="38100" dir="2700000" algn="tl" rotWithShape="0">
              <a:prstClr val="black">
                <a:alpha val="40000"/>
              </a:prstClr>
            </a:outerShdw>
          </a:effectLst>
        </p:spPr>
        <p:txBody>
          <a:bodyPr/>
          <a:lstStyle/>
          <a:p>
            <a:pPr>
              <a:defRPr/>
            </a:pPr>
            <a:r>
              <a:rPr lang="en-US" sz="3600" b="1" dirty="0">
                <a:solidFill>
                  <a:schemeClr val="tx1"/>
                </a:solidFill>
                <a:cs typeface="+mj-cs"/>
              </a:rPr>
              <a:t>Dayton-Wright AFCEA </a:t>
            </a:r>
            <a:br>
              <a:rPr lang="en-US" sz="3600" b="1" dirty="0">
                <a:solidFill>
                  <a:schemeClr val="tx1"/>
                </a:solidFill>
                <a:cs typeface="+mj-cs"/>
              </a:rPr>
            </a:br>
            <a:r>
              <a:rPr lang="en-US" sz="3600" b="1" dirty="0">
                <a:solidFill>
                  <a:schemeClr val="tx1"/>
                </a:solidFill>
                <a:cs typeface="+mj-cs"/>
              </a:rPr>
              <a:t>Annual Diamond Sponsors</a:t>
            </a:r>
            <a:br>
              <a:rPr lang="en-US" sz="3600" b="1" dirty="0">
                <a:solidFill>
                  <a:schemeClr val="tx1"/>
                </a:solidFill>
                <a:cs typeface="+mj-cs"/>
              </a:rPr>
            </a:br>
            <a:br>
              <a:rPr lang="en-US" sz="3600" b="1" dirty="0">
                <a:solidFill>
                  <a:schemeClr val="tx1"/>
                </a:solidFill>
                <a:cs typeface="+mj-cs"/>
              </a:rPr>
            </a:br>
            <a:br>
              <a:rPr lang="en-US" sz="3600" b="1" dirty="0">
                <a:solidFill>
                  <a:schemeClr val="tx1"/>
                </a:solidFill>
                <a:cs typeface="+mj-cs"/>
              </a:rPr>
            </a:br>
            <a:br>
              <a:rPr lang="en-US" b="1" dirty="0">
                <a:solidFill>
                  <a:schemeClr val="tx1"/>
                </a:solidFill>
                <a:cs typeface="+mj-cs"/>
              </a:rPr>
            </a:br>
            <a:endParaRPr lang="en-US" b="1" dirty="0">
              <a:solidFill>
                <a:schemeClr val="tx1"/>
              </a:solidFill>
              <a:cs typeface="+mj-cs"/>
            </a:endParaRPr>
          </a:p>
        </p:txBody>
      </p:sp>
      <p:sp>
        <p:nvSpPr>
          <p:cNvPr id="3" name="Rectangle 2"/>
          <p:cNvSpPr/>
          <p:nvPr/>
        </p:nvSpPr>
        <p:spPr>
          <a:xfrm>
            <a:off x="3153309" y="5950691"/>
            <a:ext cx="2646878" cy="646331"/>
          </a:xfrm>
          <a:prstGeom prst="rect">
            <a:avLst/>
          </a:prstGeom>
          <a:noFill/>
        </p:spPr>
        <p:txBody>
          <a:bodyPr wrap="none">
            <a:spAutoFit/>
          </a:bodyPr>
          <a:lstStyle/>
          <a:p>
            <a:pPr algn="ctr" eaLnBrk="0" fontAlgn="base" hangingPunct="0">
              <a:spcBef>
                <a:spcPct val="0"/>
              </a:spcBef>
              <a:spcAft>
                <a:spcPct val="0"/>
              </a:spcAft>
              <a:defRPr/>
            </a:pPr>
            <a:r>
              <a:rPr lang="en-US" sz="3600" b="1" dirty="0">
                <a:ln w="22225">
                  <a:solidFill>
                    <a:srgbClr val="333399"/>
                  </a:solidFill>
                  <a:prstDash val="solid"/>
                </a:ln>
                <a:solidFill>
                  <a:srgbClr val="0070C0"/>
                </a:solidFill>
              </a:rPr>
              <a:t>Thank you!</a:t>
            </a:r>
          </a:p>
        </p:txBody>
      </p:sp>
      <p:pic>
        <p:nvPicPr>
          <p:cNvPr id="8" name="Picture 1"/>
          <p:cNvPicPr>
            <a:picLocks noChangeAspect="1"/>
          </p:cNvPicPr>
          <p:nvPr/>
        </p:nvPicPr>
        <p:blipFill>
          <a:blip r:embed="rId2" cstate="print"/>
          <a:srcRect/>
          <a:stretch>
            <a:fillRect/>
          </a:stretch>
        </p:blipFill>
        <p:spPr bwMode="auto">
          <a:xfrm>
            <a:off x="2775189" y="4450359"/>
            <a:ext cx="3593622" cy="1434662"/>
          </a:xfrm>
          <a:prstGeom prst="rect">
            <a:avLst/>
          </a:prstGeom>
          <a:noFill/>
          <a:ln w="9525">
            <a:noFill/>
            <a:miter lim="800000"/>
            <a:headEnd/>
            <a:tailEnd/>
          </a:ln>
        </p:spPr>
      </p:pic>
      <p:pic>
        <p:nvPicPr>
          <p:cNvPr id="11" name="Picture 10" descr="FTI logo color transparent.png"/>
          <p:cNvPicPr>
            <a:picLocks noChangeAspect="1"/>
          </p:cNvPicPr>
          <p:nvPr/>
        </p:nvPicPr>
        <p:blipFill>
          <a:blip r:embed="rId3" cstate="print"/>
          <a:stretch>
            <a:fillRect/>
          </a:stretch>
        </p:blipFill>
        <p:spPr>
          <a:xfrm>
            <a:off x="5605773" y="2334244"/>
            <a:ext cx="2464170" cy="1876704"/>
          </a:xfrm>
          <a:prstGeom prst="rect">
            <a:avLst/>
          </a:prstGeom>
        </p:spPr>
      </p:pic>
      <p:pic>
        <p:nvPicPr>
          <p:cNvPr id="4" name="Picture 3">
            <a:extLst>
              <a:ext uri="{FF2B5EF4-FFF2-40B4-BE49-F238E27FC236}">
                <a16:creationId xmlns:a16="http://schemas.microsoft.com/office/drawing/2014/main" id="{CDE460FF-9C48-404A-8251-37B0E5BB8CDC}"/>
              </a:ext>
            </a:extLst>
          </p:cNvPr>
          <p:cNvPicPr>
            <a:picLocks noChangeAspect="1"/>
          </p:cNvPicPr>
          <p:nvPr/>
        </p:nvPicPr>
        <p:blipFill>
          <a:blip r:embed="rId4"/>
          <a:stretch>
            <a:fillRect/>
          </a:stretch>
        </p:blipFill>
        <p:spPr>
          <a:xfrm>
            <a:off x="452097" y="2232719"/>
            <a:ext cx="3297048" cy="1978229"/>
          </a:xfrm>
          <a:prstGeom prst="rect">
            <a:avLst/>
          </a:prstGeom>
        </p:spPr>
      </p:pic>
    </p:spTree>
    <p:extLst>
      <p:ext uri="{BB962C8B-B14F-4D97-AF65-F5344CB8AC3E}">
        <p14:creationId xmlns:p14="http://schemas.microsoft.com/office/powerpoint/2010/main" val="2346239216"/>
      </p:ext>
    </p:extLst>
  </p:cSld>
  <p:clrMapOvr>
    <a:masterClrMapping/>
  </p:clrMapOvr>
  <p:transition advClick="0" advTm="10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264" y="801914"/>
            <a:ext cx="7772400" cy="1215570"/>
          </a:xfrm>
          <a:effectLst>
            <a:outerShdw blurRad="50800" dist="38100" dir="2700000" algn="tl" rotWithShape="0">
              <a:prstClr val="black">
                <a:alpha val="40000"/>
              </a:prstClr>
            </a:outerShdw>
          </a:effectLst>
        </p:spPr>
        <p:txBody>
          <a:bodyPr/>
          <a:lstStyle/>
          <a:p>
            <a:pPr>
              <a:defRPr/>
            </a:pPr>
            <a:r>
              <a:rPr lang="en-US" sz="3600" b="1" dirty="0">
                <a:solidFill>
                  <a:schemeClr val="tx1"/>
                </a:solidFill>
                <a:cs typeface="+mj-cs"/>
              </a:rPr>
              <a:t>Dayton-Wright AFCEA </a:t>
            </a:r>
            <a:br>
              <a:rPr lang="en-US" sz="3600" b="1" dirty="0">
                <a:solidFill>
                  <a:schemeClr val="tx1"/>
                </a:solidFill>
                <a:cs typeface="+mj-cs"/>
              </a:rPr>
            </a:br>
            <a:r>
              <a:rPr lang="en-US" sz="3600" b="1" dirty="0">
                <a:solidFill>
                  <a:schemeClr val="tx1"/>
                </a:solidFill>
                <a:cs typeface="+mj-cs"/>
              </a:rPr>
              <a:t>Annual Sapphire Sponsors</a:t>
            </a:r>
            <a:endParaRPr lang="en-US" b="1" dirty="0">
              <a:solidFill>
                <a:schemeClr val="tx1"/>
              </a:solidFill>
              <a:cs typeface="+mj-cs"/>
            </a:endParaRPr>
          </a:p>
        </p:txBody>
      </p:sp>
      <p:sp>
        <p:nvSpPr>
          <p:cNvPr id="3" name="Rectangle 2"/>
          <p:cNvSpPr/>
          <p:nvPr/>
        </p:nvSpPr>
        <p:spPr>
          <a:xfrm>
            <a:off x="3153309" y="5950691"/>
            <a:ext cx="2646878" cy="646331"/>
          </a:xfrm>
          <a:prstGeom prst="rect">
            <a:avLst/>
          </a:prstGeom>
          <a:noFill/>
        </p:spPr>
        <p:txBody>
          <a:bodyPr wrap="none">
            <a:spAutoFit/>
          </a:bodyPr>
          <a:lstStyle/>
          <a:p>
            <a:pPr algn="ctr" eaLnBrk="0" fontAlgn="base" hangingPunct="0">
              <a:spcBef>
                <a:spcPct val="0"/>
              </a:spcBef>
              <a:spcAft>
                <a:spcPct val="0"/>
              </a:spcAft>
              <a:defRPr/>
            </a:pPr>
            <a:r>
              <a:rPr lang="en-US" sz="3600" b="1" dirty="0">
                <a:ln w="22225">
                  <a:solidFill>
                    <a:srgbClr val="333399"/>
                  </a:solidFill>
                  <a:prstDash val="solid"/>
                </a:ln>
                <a:solidFill>
                  <a:srgbClr val="0070C0"/>
                </a:solidFill>
              </a:rPr>
              <a:t>Thank you!</a:t>
            </a:r>
          </a:p>
        </p:txBody>
      </p:sp>
      <p:pic>
        <p:nvPicPr>
          <p:cNvPr id="1028" name="Picture 4" descr="Image preview">
            <a:extLst>
              <a:ext uri="{FF2B5EF4-FFF2-40B4-BE49-F238E27FC236}">
                <a16:creationId xmlns:a16="http://schemas.microsoft.com/office/drawing/2014/main" id="{2A203D10-E41B-4CB4-804E-EA93146EB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2419" y="2492818"/>
            <a:ext cx="3837581" cy="114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410783"/>
      </p:ext>
    </p:extLst>
  </p:cSld>
  <p:clrMapOvr>
    <a:masterClrMapping/>
  </p:clrMapOvr>
  <p:transition advClick="0" advTm="10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528144" y="1449891"/>
            <a:ext cx="8087710" cy="3187423"/>
          </a:xfrm>
          <a:prstGeom prst="rect">
            <a:avLst/>
          </a:prstGeom>
          <a:solidFill>
            <a:schemeClr val="bg1"/>
          </a:solidFill>
          <a:ln w="5715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27652" name="Title 1"/>
          <p:cNvSpPr>
            <a:spLocks noGrp="1"/>
          </p:cNvSpPr>
          <p:nvPr>
            <p:ph type="title"/>
          </p:nvPr>
        </p:nvSpPr>
        <p:spPr>
          <a:xfrm>
            <a:off x="0" y="887104"/>
            <a:ext cx="8915400" cy="572580"/>
          </a:xfrm>
        </p:spPr>
        <p:txBody>
          <a:bodyPr/>
          <a:lstStyle/>
          <a:p>
            <a:r>
              <a:rPr lang="en-US" altLang="en-US" sz="3600" b="1" dirty="0"/>
              <a:t>Luncheon Table Sponsors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1364" y="3112750"/>
            <a:ext cx="3370131" cy="1469576"/>
          </a:xfrm>
          <a:prstGeom prst="rect">
            <a:avLst/>
          </a:prstGeom>
        </p:spPr>
      </p:pic>
      <p:grpSp>
        <p:nvGrpSpPr>
          <p:cNvPr id="2" name="Group 23"/>
          <p:cNvGrpSpPr/>
          <p:nvPr/>
        </p:nvGrpSpPr>
        <p:grpSpPr>
          <a:xfrm>
            <a:off x="-1" y="6011237"/>
            <a:ext cx="9144001" cy="830997"/>
            <a:chOff x="-1" y="6011237"/>
            <a:chExt cx="9144001" cy="830997"/>
          </a:xfrm>
        </p:grpSpPr>
        <p:sp>
          <p:nvSpPr>
            <p:cNvPr id="25" name="TextBox 24"/>
            <p:cNvSpPr txBox="1"/>
            <p:nvPr/>
          </p:nvSpPr>
          <p:spPr>
            <a:xfrm>
              <a:off x="5833246" y="6011237"/>
              <a:ext cx="3310754" cy="830997"/>
            </a:xfrm>
            <a:prstGeom prst="rect">
              <a:avLst/>
            </a:prstGeom>
            <a:noFill/>
          </p:spPr>
          <p:txBody>
            <a:bodyPr wrap="square" rtlCol="0">
              <a:spAutoFit/>
            </a:bodyPr>
            <a:lstStyle/>
            <a:p>
              <a:r>
                <a:rPr lang="en-US" sz="1200" dirty="0">
                  <a:latin typeface="Aharoni" pitchFamily="2" charset="-79"/>
                  <a:cs typeface="Aharoni" pitchFamily="2" charset="-79"/>
                </a:rPr>
                <a:t>dwafcea.org</a:t>
              </a:r>
              <a:br>
                <a:rPr lang="en-US" sz="1200" dirty="0">
                  <a:latin typeface="Aharoni" pitchFamily="2" charset="-79"/>
                  <a:cs typeface="Aharoni" pitchFamily="2" charset="-79"/>
                </a:rPr>
              </a:br>
              <a:r>
                <a:rPr lang="en-US" sz="1200" u="sng" dirty="0">
                  <a:latin typeface="Aharoni" pitchFamily="2" charset="-79"/>
                  <a:cs typeface="Aharoni" pitchFamily="2" charset="-79"/>
                  <a:hlinkClick r:id="rId3"/>
                </a:rPr>
                <a:t>https://daytonwrightafcea.wildapricot.org/</a:t>
              </a:r>
              <a:br>
                <a:rPr lang="en-US" sz="1200" dirty="0">
                  <a:latin typeface="Aharoni" pitchFamily="2" charset="-79"/>
                  <a:cs typeface="Aharoni" pitchFamily="2" charset="-79"/>
                </a:rPr>
              </a:br>
              <a:br>
                <a:rPr lang="en-US" sz="1200" dirty="0">
                  <a:latin typeface="Aharoni" pitchFamily="2" charset="-79"/>
                  <a:cs typeface="Aharoni" pitchFamily="2" charset="-79"/>
                </a:rPr>
              </a:br>
              <a:endParaRPr lang="en-US" sz="1200" dirty="0">
                <a:latin typeface="Aharoni" pitchFamily="2" charset="-79"/>
                <a:cs typeface="Aharoni" pitchFamily="2" charset="-79"/>
              </a:endParaRPr>
            </a:p>
          </p:txBody>
        </p:sp>
        <p:sp>
          <p:nvSpPr>
            <p:cNvPr id="26" name="TextBox 25"/>
            <p:cNvSpPr txBox="1"/>
            <p:nvPr/>
          </p:nvSpPr>
          <p:spPr>
            <a:xfrm>
              <a:off x="-1" y="6011237"/>
              <a:ext cx="4335517" cy="646331"/>
            </a:xfrm>
            <a:prstGeom prst="rect">
              <a:avLst/>
            </a:prstGeom>
            <a:noFill/>
          </p:spPr>
          <p:txBody>
            <a:bodyPr wrap="square" rtlCol="0">
              <a:spAutoFit/>
            </a:bodyPr>
            <a:lstStyle/>
            <a:p>
              <a:r>
                <a:rPr lang="en-US" sz="1200" dirty="0">
                  <a:latin typeface="Aharoni" pitchFamily="2" charset="-79"/>
                  <a:cs typeface="Aharoni" pitchFamily="2" charset="-79"/>
                </a:rPr>
                <a:t>Facebook  @DWAFCEA</a:t>
              </a:r>
              <a:br>
                <a:rPr lang="en-US" sz="1200" dirty="0">
                  <a:latin typeface="Aharoni" pitchFamily="2" charset="-79"/>
                  <a:cs typeface="Aharoni" pitchFamily="2" charset="-79"/>
                </a:rPr>
              </a:br>
              <a:r>
                <a:rPr lang="en-US" sz="1200" dirty="0">
                  <a:latin typeface="Aharoni" pitchFamily="2" charset="-79"/>
                  <a:cs typeface="Aharoni" pitchFamily="2" charset="-79"/>
                </a:rPr>
                <a:t>Twitter  dayton-wright afcea@DWAFCEA</a:t>
              </a:r>
            </a:p>
            <a:p>
              <a:r>
                <a:rPr lang="en-US" sz="1200" dirty="0">
                  <a:latin typeface="Aharoni" pitchFamily="2" charset="-79"/>
                  <a:cs typeface="Aharoni" pitchFamily="2" charset="-79"/>
                </a:rPr>
                <a:t>LinkedIn Dayton-Wright Chapter of AFCEA International</a:t>
              </a:r>
            </a:p>
          </p:txBody>
        </p:sp>
      </p:grpSp>
      <p:sp>
        <p:nvSpPr>
          <p:cNvPr id="13" name="Rectangle 12"/>
          <p:cNvSpPr/>
          <p:nvPr/>
        </p:nvSpPr>
        <p:spPr>
          <a:xfrm>
            <a:off x="168442" y="5445168"/>
            <a:ext cx="8807115" cy="646331"/>
          </a:xfrm>
          <a:prstGeom prst="rect">
            <a:avLst/>
          </a:prstGeom>
          <a:noFill/>
        </p:spPr>
        <p:txBody>
          <a:bodyPr wrap="square">
            <a:spAutoFit/>
          </a:bodyPr>
          <a:lstStyle/>
          <a:p>
            <a:pPr algn="ctr" eaLnBrk="0" fontAlgn="base" hangingPunct="0">
              <a:spcBef>
                <a:spcPct val="0"/>
              </a:spcBef>
              <a:spcAft>
                <a:spcPct val="0"/>
              </a:spcAft>
              <a:defRPr/>
            </a:pPr>
            <a:r>
              <a:rPr lang="en-US" sz="3600" b="1" dirty="0">
                <a:ln w="22225">
                  <a:solidFill>
                    <a:srgbClr val="333399"/>
                  </a:solidFill>
                  <a:prstDash val="solid"/>
                </a:ln>
                <a:solidFill>
                  <a:srgbClr val="0070C0"/>
                </a:solidFill>
              </a:rPr>
              <a:t>Thank You for Your Support!</a:t>
            </a:r>
          </a:p>
        </p:txBody>
      </p:sp>
      <p:pic>
        <p:nvPicPr>
          <p:cNvPr id="14" name="Picture 13" descr="FTI logo color transparent.png"/>
          <p:cNvPicPr>
            <a:picLocks noChangeAspect="1"/>
          </p:cNvPicPr>
          <p:nvPr/>
        </p:nvPicPr>
        <p:blipFill>
          <a:blip r:embed="rId4" cstate="print"/>
          <a:stretch>
            <a:fillRect/>
          </a:stretch>
        </p:blipFill>
        <p:spPr>
          <a:xfrm>
            <a:off x="5905818" y="1527122"/>
            <a:ext cx="2157939" cy="1643479"/>
          </a:xfrm>
          <a:prstGeom prst="rect">
            <a:avLst/>
          </a:prstGeom>
        </p:spPr>
      </p:pic>
      <p:pic>
        <p:nvPicPr>
          <p:cNvPr id="15" name="Picture 1"/>
          <p:cNvPicPr>
            <a:picLocks noChangeAspect="1"/>
          </p:cNvPicPr>
          <p:nvPr/>
        </p:nvPicPr>
        <p:blipFill>
          <a:blip r:embed="rId5" cstate="print"/>
          <a:srcRect/>
          <a:stretch>
            <a:fillRect/>
          </a:stretch>
        </p:blipFill>
        <p:spPr bwMode="auto">
          <a:xfrm>
            <a:off x="744723" y="3207445"/>
            <a:ext cx="2846068" cy="1136220"/>
          </a:xfrm>
          <a:prstGeom prst="rect">
            <a:avLst/>
          </a:prstGeom>
          <a:noFill/>
          <a:ln w="9525">
            <a:noFill/>
            <a:miter lim="800000"/>
            <a:headEnd/>
            <a:tailEnd/>
          </a:ln>
        </p:spPr>
      </p:pic>
      <p:pic>
        <p:nvPicPr>
          <p:cNvPr id="4" name="Picture 3">
            <a:extLst>
              <a:ext uri="{FF2B5EF4-FFF2-40B4-BE49-F238E27FC236}">
                <a16:creationId xmlns:a16="http://schemas.microsoft.com/office/drawing/2014/main" id="{196771D8-64D4-45FC-89EB-CB7F166E3298}"/>
              </a:ext>
            </a:extLst>
          </p:cNvPr>
          <p:cNvPicPr>
            <a:picLocks noChangeAspect="1"/>
          </p:cNvPicPr>
          <p:nvPr/>
        </p:nvPicPr>
        <p:blipFill>
          <a:blip r:embed="rId6"/>
          <a:stretch>
            <a:fillRect/>
          </a:stretch>
        </p:blipFill>
        <p:spPr>
          <a:xfrm>
            <a:off x="5281287" y="4724637"/>
            <a:ext cx="2283295" cy="861862"/>
          </a:xfrm>
          <a:prstGeom prst="rect">
            <a:avLst/>
          </a:prstGeom>
        </p:spPr>
      </p:pic>
      <p:sp>
        <p:nvSpPr>
          <p:cNvPr id="5" name="TextBox 4">
            <a:extLst>
              <a:ext uri="{FF2B5EF4-FFF2-40B4-BE49-F238E27FC236}">
                <a16:creationId xmlns:a16="http://schemas.microsoft.com/office/drawing/2014/main" id="{1EB46801-CF9A-4724-8063-9A46F0DD7642}"/>
              </a:ext>
            </a:extLst>
          </p:cNvPr>
          <p:cNvSpPr txBox="1"/>
          <p:nvPr/>
        </p:nvSpPr>
        <p:spPr>
          <a:xfrm>
            <a:off x="2244751" y="4959117"/>
            <a:ext cx="2868093" cy="461665"/>
          </a:xfrm>
          <a:prstGeom prst="rect">
            <a:avLst/>
          </a:prstGeom>
          <a:noFill/>
        </p:spPr>
        <p:txBody>
          <a:bodyPr wrap="none" rtlCol="0">
            <a:spAutoFit/>
          </a:bodyPr>
          <a:lstStyle/>
          <a:p>
            <a:r>
              <a:rPr lang="en-US" sz="2400" b="1" dirty="0"/>
              <a:t>Program Sponsor </a:t>
            </a:r>
          </a:p>
        </p:txBody>
      </p:sp>
      <p:pic>
        <p:nvPicPr>
          <p:cNvPr id="6" name="Picture 5">
            <a:extLst>
              <a:ext uri="{FF2B5EF4-FFF2-40B4-BE49-F238E27FC236}">
                <a16:creationId xmlns:a16="http://schemas.microsoft.com/office/drawing/2014/main" id="{0E3341E3-BF6F-452C-A6A3-DE59E55F1072}"/>
              </a:ext>
            </a:extLst>
          </p:cNvPr>
          <p:cNvPicPr>
            <a:picLocks noChangeAspect="1"/>
          </p:cNvPicPr>
          <p:nvPr/>
        </p:nvPicPr>
        <p:blipFill>
          <a:blip r:embed="rId7"/>
          <a:stretch>
            <a:fillRect/>
          </a:stretch>
        </p:blipFill>
        <p:spPr>
          <a:xfrm>
            <a:off x="3181256" y="1479326"/>
            <a:ext cx="2651990" cy="1591194"/>
          </a:xfrm>
          <a:prstGeom prst="rect">
            <a:avLst/>
          </a:prstGeom>
        </p:spPr>
      </p:pic>
      <p:pic>
        <p:nvPicPr>
          <p:cNvPr id="8" name="Picture 7">
            <a:extLst>
              <a:ext uri="{FF2B5EF4-FFF2-40B4-BE49-F238E27FC236}">
                <a16:creationId xmlns:a16="http://schemas.microsoft.com/office/drawing/2014/main" id="{514D3F4A-1F10-4F28-84CF-4D0D5C8DEF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0888" y="1707472"/>
            <a:ext cx="2150025" cy="717472"/>
          </a:xfrm>
          <a:prstGeom prst="rect">
            <a:avLst/>
          </a:prstGeom>
        </p:spPr>
      </p:pic>
    </p:spTree>
    <p:extLst>
      <p:ext uri="{BB962C8B-B14F-4D97-AF65-F5344CB8AC3E}">
        <p14:creationId xmlns:p14="http://schemas.microsoft.com/office/powerpoint/2010/main" val="2235248779"/>
      </p:ext>
    </p:extLst>
  </p:cSld>
  <p:clrMapOvr>
    <a:masterClrMapping/>
  </p:clrMapOvr>
  <p:transition advClick="0" advTm="844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3894"/>
            <a:ext cx="7772400" cy="742950"/>
          </a:xfrm>
        </p:spPr>
        <p:txBody>
          <a:bodyPr/>
          <a:lstStyle/>
          <a:p>
            <a:r>
              <a:rPr lang="en-US" sz="3200" dirty="0"/>
              <a:t>Why Dayton-Wright AFCEA</a:t>
            </a:r>
            <a:br>
              <a:rPr lang="en-US" sz="3200" dirty="0"/>
            </a:br>
            <a:r>
              <a:rPr lang="en-US" sz="3200" dirty="0"/>
              <a:t>Something for Everyone</a:t>
            </a:r>
            <a:br>
              <a:rPr lang="en-US" sz="3200" dirty="0"/>
            </a:br>
            <a:endParaRPr lang="en-US" sz="3200" dirty="0"/>
          </a:p>
        </p:txBody>
      </p:sp>
      <p:grpSp>
        <p:nvGrpSpPr>
          <p:cNvPr id="5" name="Group 4"/>
          <p:cNvGrpSpPr/>
          <p:nvPr/>
        </p:nvGrpSpPr>
        <p:grpSpPr>
          <a:xfrm>
            <a:off x="-1" y="6011237"/>
            <a:ext cx="9144001" cy="830997"/>
            <a:chOff x="-1" y="6011237"/>
            <a:chExt cx="9144001" cy="830997"/>
          </a:xfrm>
        </p:grpSpPr>
        <p:sp>
          <p:nvSpPr>
            <p:cNvPr id="6" name="TextBox 5"/>
            <p:cNvSpPr txBox="1"/>
            <p:nvPr/>
          </p:nvSpPr>
          <p:spPr>
            <a:xfrm>
              <a:off x="5833246" y="6011237"/>
              <a:ext cx="3310754" cy="830997"/>
            </a:xfrm>
            <a:prstGeom prst="rect">
              <a:avLst/>
            </a:prstGeom>
            <a:noFill/>
          </p:spPr>
          <p:txBody>
            <a:bodyPr wrap="square" rtlCol="0">
              <a:spAutoFit/>
            </a:bodyPr>
            <a:lstStyle/>
            <a:p>
              <a:r>
                <a:rPr lang="en-US" sz="1200" dirty="0">
                  <a:latin typeface="Aharoni" pitchFamily="2" charset="-79"/>
                  <a:cs typeface="Aharoni" pitchFamily="2" charset="-79"/>
                </a:rPr>
                <a:t>dwafcea.org</a:t>
              </a:r>
              <a:br>
                <a:rPr lang="en-US" sz="1200" dirty="0">
                  <a:latin typeface="Aharoni" pitchFamily="2" charset="-79"/>
                  <a:cs typeface="Aharoni" pitchFamily="2" charset="-79"/>
                </a:rPr>
              </a:br>
              <a:r>
                <a:rPr lang="en-US" sz="1200" u="sng" dirty="0">
                  <a:latin typeface="Aharoni" pitchFamily="2" charset="-79"/>
                  <a:cs typeface="Aharoni" pitchFamily="2" charset="-79"/>
                  <a:hlinkClick r:id="rId3"/>
                </a:rPr>
                <a:t>https://daytonwrightafcea.wildapricot.org/</a:t>
              </a:r>
              <a:br>
                <a:rPr lang="en-US" sz="1200" dirty="0">
                  <a:latin typeface="Aharoni" pitchFamily="2" charset="-79"/>
                  <a:cs typeface="Aharoni" pitchFamily="2" charset="-79"/>
                </a:rPr>
              </a:br>
              <a:br>
                <a:rPr lang="en-US" sz="1200" dirty="0">
                  <a:latin typeface="Aharoni" pitchFamily="2" charset="-79"/>
                  <a:cs typeface="Aharoni" pitchFamily="2" charset="-79"/>
                </a:rPr>
              </a:br>
              <a:endParaRPr lang="en-US" sz="1200" dirty="0">
                <a:latin typeface="Aharoni" pitchFamily="2" charset="-79"/>
                <a:cs typeface="Aharoni" pitchFamily="2" charset="-79"/>
              </a:endParaRPr>
            </a:p>
          </p:txBody>
        </p:sp>
        <p:sp>
          <p:nvSpPr>
            <p:cNvPr id="7" name="TextBox 6"/>
            <p:cNvSpPr txBox="1"/>
            <p:nvPr/>
          </p:nvSpPr>
          <p:spPr>
            <a:xfrm>
              <a:off x="-1" y="6011237"/>
              <a:ext cx="4335517" cy="646331"/>
            </a:xfrm>
            <a:prstGeom prst="rect">
              <a:avLst/>
            </a:prstGeom>
            <a:noFill/>
          </p:spPr>
          <p:txBody>
            <a:bodyPr wrap="square" rtlCol="0">
              <a:spAutoFit/>
            </a:bodyPr>
            <a:lstStyle/>
            <a:p>
              <a:r>
                <a:rPr lang="en-US" sz="1200" dirty="0">
                  <a:latin typeface="Aharoni" pitchFamily="2" charset="-79"/>
                  <a:cs typeface="Aharoni" pitchFamily="2" charset="-79"/>
                </a:rPr>
                <a:t>Facebook  @DWAFCEA</a:t>
              </a:r>
              <a:br>
                <a:rPr lang="en-US" sz="1200" dirty="0">
                  <a:latin typeface="Aharoni" pitchFamily="2" charset="-79"/>
                  <a:cs typeface="Aharoni" pitchFamily="2" charset="-79"/>
                </a:rPr>
              </a:br>
              <a:r>
                <a:rPr lang="en-US" sz="1200" dirty="0">
                  <a:latin typeface="Aharoni" pitchFamily="2" charset="-79"/>
                  <a:cs typeface="Aharoni" pitchFamily="2" charset="-79"/>
                </a:rPr>
                <a:t>Twitter  dayton-wright afcea@DWAFCEA</a:t>
              </a:r>
            </a:p>
            <a:p>
              <a:r>
                <a:rPr lang="en-US" sz="1200" dirty="0">
                  <a:latin typeface="Aharoni" pitchFamily="2" charset="-79"/>
                  <a:cs typeface="Aharoni" pitchFamily="2" charset="-79"/>
                </a:rPr>
                <a:t>LinkedIn Dayton-Wright Chapter of AFCEA International</a:t>
              </a:r>
            </a:p>
          </p:txBody>
        </p:sp>
      </p:grpSp>
      <p:sp>
        <p:nvSpPr>
          <p:cNvPr id="9" name="Content Placeholder 8">
            <a:extLst>
              <a:ext uri="{FF2B5EF4-FFF2-40B4-BE49-F238E27FC236}">
                <a16:creationId xmlns:a16="http://schemas.microsoft.com/office/drawing/2014/main" id="{3BAF7B41-F938-451B-A485-786A4F33BF88}"/>
              </a:ext>
            </a:extLst>
          </p:cNvPr>
          <p:cNvSpPr>
            <a:spLocks noGrp="1"/>
          </p:cNvSpPr>
          <p:nvPr>
            <p:ph idx="1"/>
          </p:nvPr>
        </p:nvSpPr>
        <p:spPr>
          <a:xfrm>
            <a:off x="419861" y="1719306"/>
            <a:ext cx="8528930" cy="4114800"/>
          </a:xfrm>
        </p:spPr>
        <p:txBody>
          <a:bodyPr/>
          <a:lstStyle/>
          <a:p>
            <a:pPr>
              <a:lnSpc>
                <a:spcPct val="150000"/>
              </a:lnSpc>
              <a:buFont typeface="Wingdings" panose="05000000000000000000" pitchFamily="2" charset="2"/>
              <a:buChar char="Ø"/>
            </a:pPr>
            <a:r>
              <a:rPr lang="en-US" sz="2600" dirty="0"/>
              <a:t>Connect you with your peers in industry and academia</a:t>
            </a:r>
          </a:p>
          <a:p>
            <a:pPr>
              <a:lnSpc>
                <a:spcPct val="150000"/>
              </a:lnSpc>
              <a:buFont typeface="Wingdings" panose="05000000000000000000" pitchFamily="2" charset="2"/>
              <a:buChar char="Ø"/>
            </a:pPr>
            <a:r>
              <a:rPr lang="en-US" sz="2600" dirty="0"/>
              <a:t>Connect you with decision makers in the government </a:t>
            </a:r>
          </a:p>
          <a:p>
            <a:pPr>
              <a:lnSpc>
                <a:spcPct val="150000"/>
              </a:lnSpc>
              <a:buFont typeface="Wingdings" panose="05000000000000000000" pitchFamily="2" charset="2"/>
              <a:buChar char="Ø"/>
            </a:pPr>
            <a:r>
              <a:rPr lang="en-US" sz="2600" dirty="0"/>
              <a:t>Professional training and growth opportunities </a:t>
            </a:r>
          </a:p>
          <a:p>
            <a:pPr>
              <a:lnSpc>
                <a:spcPct val="150000"/>
              </a:lnSpc>
              <a:buFont typeface="Wingdings" panose="05000000000000000000" pitchFamily="2" charset="2"/>
              <a:buChar char="Ø"/>
            </a:pPr>
            <a:r>
              <a:rPr lang="en-US" sz="2600" dirty="0"/>
              <a:t>Business exposure directly in your market space</a:t>
            </a:r>
          </a:p>
          <a:p>
            <a:pPr>
              <a:lnSpc>
                <a:spcPct val="150000"/>
              </a:lnSpc>
              <a:buFont typeface="Wingdings" panose="05000000000000000000" pitchFamily="2" charset="2"/>
              <a:buChar char="Ø"/>
            </a:pPr>
            <a:r>
              <a:rPr lang="en-US" sz="2600" dirty="0"/>
              <a:t>AFCEA International Resources  </a:t>
            </a:r>
          </a:p>
          <a:p>
            <a:pPr marL="0" indent="0">
              <a:lnSpc>
                <a:spcPct val="150000"/>
              </a:lnSpc>
              <a:buNone/>
            </a:pPr>
            <a:endParaRPr lang="en-US" sz="2800" dirty="0"/>
          </a:p>
        </p:txBody>
      </p:sp>
    </p:spTree>
    <p:extLst>
      <p:ext uri="{BB962C8B-B14F-4D97-AF65-F5344CB8AC3E}">
        <p14:creationId xmlns:p14="http://schemas.microsoft.com/office/powerpoint/2010/main" val="347172703"/>
      </p:ext>
    </p:extLst>
  </p:cSld>
  <p:clrMapOvr>
    <a:masterClrMapping/>
  </p:clrMapOvr>
  <p:transition advClick="0" advTm="10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9226"/>
            <a:ext cx="7772400" cy="742950"/>
          </a:xfrm>
        </p:spPr>
        <p:txBody>
          <a:bodyPr/>
          <a:lstStyle/>
          <a:p>
            <a:r>
              <a:rPr lang="en-US" sz="3200" dirty="0"/>
              <a:t>Sponsor Benefits</a:t>
            </a:r>
            <a:br>
              <a:rPr lang="en-US" sz="3200" dirty="0"/>
            </a:br>
            <a:endParaRPr lang="en-US" sz="3200" dirty="0"/>
          </a:p>
        </p:txBody>
      </p:sp>
      <p:grpSp>
        <p:nvGrpSpPr>
          <p:cNvPr id="5" name="Group 4"/>
          <p:cNvGrpSpPr/>
          <p:nvPr/>
        </p:nvGrpSpPr>
        <p:grpSpPr>
          <a:xfrm>
            <a:off x="-1" y="6011237"/>
            <a:ext cx="9144001" cy="830997"/>
            <a:chOff x="-1" y="6011237"/>
            <a:chExt cx="9144001" cy="830997"/>
          </a:xfrm>
        </p:grpSpPr>
        <p:sp>
          <p:nvSpPr>
            <p:cNvPr id="6" name="TextBox 5"/>
            <p:cNvSpPr txBox="1"/>
            <p:nvPr/>
          </p:nvSpPr>
          <p:spPr>
            <a:xfrm>
              <a:off x="5833246" y="6011237"/>
              <a:ext cx="3310754" cy="830997"/>
            </a:xfrm>
            <a:prstGeom prst="rect">
              <a:avLst/>
            </a:prstGeom>
            <a:noFill/>
          </p:spPr>
          <p:txBody>
            <a:bodyPr wrap="square" rtlCol="0">
              <a:spAutoFit/>
            </a:bodyPr>
            <a:lstStyle/>
            <a:p>
              <a:r>
                <a:rPr lang="en-US" sz="1200" dirty="0">
                  <a:latin typeface="Aharoni" pitchFamily="2" charset="-79"/>
                  <a:cs typeface="Aharoni" pitchFamily="2" charset="-79"/>
                </a:rPr>
                <a:t>dwafcea.org</a:t>
              </a:r>
              <a:br>
                <a:rPr lang="en-US" sz="1200" dirty="0">
                  <a:latin typeface="Aharoni" pitchFamily="2" charset="-79"/>
                  <a:cs typeface="Aharoni" pitchFamily="2" charset="-79"/>
                </a:rPr>
              </a:br>
              <a:r>
                <a:rPr lang="en-US" sz="1200" u="sng" dirty="0">
                  <a:latin typeface="Aharoni" pitchFamily="2" charset="-79"/>
                  <a:cs typeface="Aharoni" pitchFamily="2" charset="-79"/>
                  <a:hlinkClick r:id="rId3"/>
                </a:rPr>
                <a:t>https://daytonwrightafcea.wildapricot.org/</a:t>
              </a:r>
              <a:br>
                <a:rPr lang="en-US" sz="1200" dirty="0">
                  <a:latin typeface="Aharoni" pitchFamily="2" charset="-79"/>
                  <a:cs typeface="Aharoni" pitchFamily="2" charset="-79"/>
                </a:rPr>
              </a:br>
              <a:br>
                <a:rPr lang="en-US" sz="1200" dirty="0">
                  <a:latin typeface="Aharoni" pitchFamily="2" charset="-79"/>
                  <a:cs typeface="Aharoni" pitchFamily="2" charset="-79"/>
                </a:rPr>
              </a:br>
              <a:endParaRPr lang="en-US" sz="1200" dirty="0">
                <a:latin typeface="Aharoni" pitchFamily="2" charset="-79"/>
                <a:cs typeface="Aharoni" pitchFamily="2" charset="-79"/>
              </a:endParaRPr>
            </a:p>
          </p:txBody>
        </p:sp>
        <p:sp>
          <p:nvSpPr>
            <p:cNvPr id="7" name="TextBox 6"/>
            <p:cNvSpPr txBox="1"/>
            <p:nvPr/>
          </p:nvSpPr>
          <p:spPr>
            <a:xfrm>
              <a:off x="-1" y="6011237"/>
              <a:ext cx="4335517" cy="646331"/>
            </a:xfrm>
            <a:prstGeom prst="rect">
              <a:avLst/>
            </a:prstGeom>
            <a:noFill/>
          </p:spPr>
          <p:txBody>
            <a:bodyPr wrap="square" rtlCol="0">
              <a:spAutoFit/>
            </a:bodyPr>
            <a:lstStyle/>
            <a:p>
              <a:r>
                <a:rPr lang="en-US" sz="1200" dirty="0">
                  <a:latin typeface="Aharoni" pitchFamily="2" charset="-79"/>
                  <a:cs typeface="Aharoni" pitchFamily="2" charset="-79"/>
                </a:rPr>
                <a:t>Facebook  @DWAFCEA</a:t>
              </a:r>
              <a:br>
                <a:rPr lang="en-US" sz="1200" dirty="0">
                  <a:latin typeface="Aharoni" pitchFamily="2" charset="-79"/>
                  <a:cs typeface="Aharoni" pitchFamily="2" charset="-79"/>
                </a:rPr>
              </a:br>
              <a:r>
                <a:rPr lang="en-US" sz="1200" dirty="0">
                  <a:latin typeface="Aharoni" pitchFamily="2" charset="-79"/>
                  <a:cs typeface="Aharoni" pitchFamily="2" charset="-79"/>
                </a:rPr>
                <a:t>Twitter  dayton-wright afcea@DWAFCEA</a:t>
              </a:r>
            </a:p>
            <a:p>
              <a:r>
                <a:rPr lang="en-US" sz="1200" dirty="0">
                  <a:latin typeface="Aharoni" pitchFamily="2" charset="-79"/>
                  <a:cs typeface="Aharoni" pitchFamily="2" charset="-79"/>
                </a:rPr>
                <a:t>LinkedIn Dayton-Wright Chapter of AFCEA International</a:t>
              </a:r>
            </a:p>
          </p:txBody>
        </p:sp>
      </p:grpSp>
      <p:sp>
        <p:nvSpPr>
          <p:cNvPr id="9" name="Content Placeholder 8">
            <a:extLst>
              <a:ext uri="{FF2B5EF4-FFF2-40B4-BE49-F238E27FC236}">
                <a16:creationId xmlns:a16="http://schemas.microsoft.com/office/drawing/2014/main" id="{3BAF7B41-F938-451B-A485-786A4F33BF88}"/>
              </a:ext>
            </a:extLst>
          </p:cNvPr>
          <p:cNvSpPr>
            <a:spLocks noGrp="1"/>
          </p:cNvSpPr>
          <p:nvPr>
            <p:ph idx="1"/>
          </p:nvPr>
        </p:nvSpPr>
        <p:spPr>
          <a:xfrm>
            <a:off x="261257" y="1315844"/>
            <a:ext cx="8773886" cy="4114800"/>
          </a:xfrm>
        </p:spPr>
        <p:txBody>
          <a:bodyPr/>
          <a:lstStyle/>
          <a:p>
            <a:pPr>
              <a:lnSpc>
                <a:spcPct val="150000"/>
              </a:lnSpc>
            </a:pPr>
            <a:r>
              <a:rPr lang="en-US" sz="2400" dirty="0"/>
              <a:t>Dayton Wright AFCEA has over 500 Members. </a:t>
            </a:r>
          </a:p>
          <a:p>
            <a:pPr>
              <a:lnSpc>
                <a:spcPct val="150000"/>
              </a:lnSpc>
            </a:pPr>
            <a:r>
              <a:rPr lang="en-US" sz="2400" dirty="0"/>
              <a:t>Our geographical reach is throughout the Mid-West.</a:t>
            </a:r>
          </a:p>
          <a:p>
            <a:pPr>
              <a:lnSpc>
                <a:spcPct val="150000"/>
              </a:lnSpc>
            </a:pPr>
            <a:r>
              <a:rPr lang="en-US" sz="2400" dirty="0"/>
              <a:t>Luncheons, with C-level leaders, product &amp; program managers. </a:t>
            </a:r>
          </a:p>
          <a:p>
            <a:pPr>
              <a:lnSpc>
                <a:spcPct val="150000"/>
              </a:lnSpc>
            </a:pPr>
            <a:r>
              <a:rPr lang="en-US" sz="2400" dirty="0"/>
              <a:t>Increase your visibility, build business pipeline, and learn about priorities and challenges your customer cares about. </a:t>
            </a:r>
          </a:p>
          <a:p>
            <a:pPr>
              <a:lnSpc>
                <a:spcPct val="150000"/>
              </a:lnSpc>
            </a:pPr>
            <a:r>
              <a:rPr lang="en-US" sz="2400" dirty="0"/>
              <a:t>Relationship building</a:t>
            </a:r>
          </a:p>
          <a:p>
            <a:pPr marL="0" indent="0">
              <a:lnSpc>
                <a:spcPct val="150000"/>
              </a:lnSpc>
              <a:buNone/>
            </a:pPr>
            <a:endParaRPr lang="en-US" sz="2800" dirty="0"/>
          </a:p>
        </p:txBody>
      </p:sp>
    </p:spTree>
    <p:extLst>
      <p:ext uri="{BB962C8B-B14F-4D97-AF65-F5344CB8AC3E}">
        <p14:creationId xmlns:p14="http://schemas.microsoft.com/office/powerpoint/2010/main" val="489910566"/>
      </p:ext>
    </p:extLst>
  </p:cSld>
  <p:clrMapOvr>
    <a:masterClrMapping/>
  </p:clrMapOvr>
  <p:transition advClick="0" advTm="10000">
    <p:fade/>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F7CDE26A32EF4FB837FC60CD98184D" ma:contentTypeVersion="12" ma:contentTypeDescription="Create a new document." ma:contentTypeScope="" ma:versionID="ffc3bc4618c9a5b4c58b3bf6e1a0a66d">
  <xsd:schema xmlns:xsd="http://www.w3.org/2001/XMLSchema" xmlns:xs="http://www.w3.org/2001/XMLSchema" xmlns:p="http://schemas.microsoft.com/office/2006/metadata/properties" xmlns:ns3="395ec4b3-1325-46f4-b5f1-37140214e13f" xmlns:ns4="a06b6e7a-a217-44aa-90e5-bffc43872122" targetNamespace="http://schemas.microsoft.com/office/2006/metadata/properties" ma:root="true" ma:fieldsID="9380636a98a4c2a2e295b2fd35c4705c" ns3:_="" ns4:_="">
    <xsd:import namespace="395ec4b3-1325-46f4-b5f1-37140214e13f"/>
    <xsd:import namespace="a06b6e7a-a217-44aa-90e5-bffc43872122"/>
    <xsd:element name="properties">
      <xsd:complexType>
        <xsd:sequence>
          <xsd:element name="documentManagement">
            <xsd:complexType>
              <xsd:all>
                <xsd:element ref="ns3:SharedWithUser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ec4b3-1325-46f4-b5f1-37140214e13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6b6e7a-a217-44aa-90e5-bffc4387212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762E31-86D3-48BB-83A4-58DDF7F679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5ec4b3-1325-46f4-b5f1-37140214e13f"/>
    <ds:schemaRef ds:uri="a06b6e7a-a217-44aa-90e5-bffc438721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D63903-225E-446C-A9EC-AEDA72DCE1E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38BD2F8-08A1-4719-90B0-4F84800BDF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18423</TotalTime>
  <Words>713</Words>
  <Application>Microsoft Office PowerPoint</Application>
  <PresentationFormat>On-screen Show (4:3)</PresentationFormat>
  <Paragraphs>253</Paragraphs>
  <Slides>22</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Aharoni</vt:lpstr>
      <vt:lpstr>Arial</vt:lpstr>
      <vt:lpstr>Calibri</vt:lpstr>
      <vt:lpstr>Calibri Light</vt:lpstr>
      <vt:lpstr>Tahoma</vt:lpstr>
      <vt:lpstr>Wingdings</vt:lpstr>
      <vt:lpstr>Blank Presentation</vt:lpstr>
      <vt:lpstr>1_Blank Presentation</vt:lpstr>
      <vt:lpstr>PowerPoint Presentation</vt:lpstr>
      <vt:lpstr>   Dayton – Wright AFCEA  2020 Officer Installment    </vt:lpstr>
      <vt:lpstr>   Today’s Featured Guest   </vt:lpstr>
      <vt:lpstr>   State of the Chapter  </vt:lpstr>
      <vt:lpstr>Dayton-Wright AFCEA  Annual Diamond Sponsors    </vt:lpstr>
      <vt:lpstr>Dayton-Wright AFCEA  Annual Sapphire Sponsors</vt:lpstr>
      <vt:lpstr>Luncheon Table Sponsors </vt:lpstr>
      <vt:lpstr>Why Dayton-Wright AFCEA Something for Everyone </vt:lpstr>
      <vt:lpstr>Sponsor Benefits </vt:lpstr>
      <vt:lpstr>Get Noticed  Annual Sponsor Levels for 2020</vt:lpstr>
      <vt:lpstr>New Members December</vt:lpstr>
      <vt:lpstr>New / Renewing Members January</vt:lpstr>
      <vt:lpstr>New/Renewing Corporate Members</vt:lpstr>
      <vt:lpstr>Chapter Awards</vt:lpstr>
      <vt:lpstr>Education News </vt:lpstr>
      <vt:lpstr>Community News</vt:lpstr>
      <vt:lpstr>New Event in Dayton! </vt:lpstr>
      <vt:lpstr>Upcoming AFCEA Events</vt:lpstr>
      <vt:lpstr>PowerPoint Presentation</vt:lpstr>
      <vt:lpstr>How to get involved </vt:lpstr>
      <vt:lpstr>Check your email address! Renew Your Membership  www.afcea.org/membership   </vt:lpstr>
      <vt:lpstr>PowerPoint Presentation</vt:lpstr>
    </vt:vector>
  </TitlesOfParts>
  <Company>Gartner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 Luncheon</dc:title>
  <dc:creator>Ahlers,Brent</dc:creator>
  <cp:lastModifiedBy>David Dodds</cp:lastModifiedBy>
  <cp:revision>268</cp:revision>
  <dcterms:created xsi:type="dcterms:W3CDTF">2016-05-19T00:36:35Z</dcterms:created>
  <dcterms:modified xsi:type="dcterms:W3CDTF">2020-01-15T22:08:37Z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0x01010030F7CDE26A32EF4FB837FC60CD98184D</vt:lpwstr>
  </property>
</Properties>
</file>