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24"/>
  </p:notesMasterIdLst>
  <p:sldIdLst>
    <p:sldId id="257" r:id="rId6"/>
    <p:sldId id="612" r:id="rId7"/>
    <p:sldId id="377" r:id="rId8"/>
    <p:sldId id="618" r:id="rId9"/>
    <p:sldId id="616" r:id="rId10"/>
    <p:sldId id="378" r:id="rId11"/>
    <p:sldId id="606" r:id="rId12"/>
    <p:sldId id="611" r:id="rId13"/>
    <p:sldId id="619" r:id="rId14"/>
    <p:sldId id="360" r:id="rId15"/>
    <p:sldId id="602" r:id="rId16"/>
    <p:sldId id="615" r:id="rId17"/>
    <p:sldId id="283" r:id="rId18"/>
    <p:sldId id="607" r:id="rId19"/>
    <p:sldId id="614" r:id="rId20"/>
    <p:sldId id="620" r:id="rId21"/>
    <p:sldId id="269" r:id="rId22"/>
    <p:sldId id="35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8E0155-D6AA-49CA-9C22-6EC26EE6BC67}">
          <p14:sldIdLst>
            <p14:sldId id="257"/>
            <p14:sldId id="612"/>
            <p14:sldId id="377"/>
            <p14:sldId id="618"/>
            <p14:sldId id="616"/>
            <p14:sldId id="378"/>
            <p14:sldId id="606"/>
            <p14:sldId id="611"/>
            <p14:sldId id="619"/>
            <p14:sldId id="360"/>
          </p14:sldIdLst>
        </p14:section>
        <p14:section name="Untitled Section" id="{AB8AA6ED-1C3B-4CBB-BBE1-54A420FF1593}">
          <p14:sldIdLst>
            <p14:sldId id="602"/>
            <p14:sldId id="615"/>
            <p14:sldId id="283"/>
            <p14:sldId id="607"/>
            <p14:sldId id="614"/>
            <p14:sldId id="620"/>
            <p14:sldId id="269"/>
            <p14:sldId id="3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AF2"/>
    <a:srgbClr val="4AA8D2"/>
    <a:srgbClr val="8BC5FF"/>
    <a:srgbClr val="086096"/>
    <a:srgbClr val="0070C0"/>
    <a:srgbClr val="FFFFFF"/>
    <a:srgbClr val="000000"/>
    <a:srgbClr val="243DF8"/>
    <a:srgbClr val="3092BE"/>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1B05A9-ED2A-4AE7-A675-25BD4CD2B419}" v="148" dt="2020-02-20T13:14:05.0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92" autoAdjust="0"/>
    <p:restoredTop sz="87554" autoAdjust="0"/>
  </p:normalViewPr>
  <p:slideViewPr>
    <p:cSldViewPr snapToGrid="0">
      <p:cViewPr varScale="1">
        <p:scale>
          <a:sx n="105" d="100"/>
          <a:sy n="105" d="100"/>
        </p:scale>
        <p:origin x="192" y="108"/>
      </p:cViewPr>
      <p:guideLst>
        <p:guide orient="horz" pos="2160"/>
        <p:guide pos="2880"/>
      </p:guideLst>
    </p:cSldViewPr>
  </p:slideViewPr>
  <p:outlineViewPr>
    <p:cViewPr>
      <p:scale>
        <a:sx n="33" d="100"/>
        <a:sy n="33" d="100"/>
      </p:scale>
      <p:origin x="0" y="9666"/>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6" d="100"/>
          <a:sy n="86" d="100"/>
        </p:scale>
        <p:origin x="31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Dodds" userId="39f31ee0-d475-48f0-b79e-7bff7568c89c" providerId="ADAL" clId="{401B05A9-ED2A-4AE7-A675-25BD4CD2B419}"/>
    <pc:docChg chg="custSel addSld delSld modSld modSection">
      <pc:chgData name="David Dodds" userId="39f31ee0-d475-48f0-b79e-7bff7568c89c" providerId="ADAL" clId="{401B05A9-ED2A-4AE7-A675-25BD4CD2B419}" dt="2020-02-20T13:14:05.059" v="535" actId="1076"/>
      <pc:docMkLst>
        <pc:docMk/>
      </pc:docMkLst>
      <pc:sldChg chg="modSp del">
        <pc:chgData name="David Dodds" userId="39f31ee0-d475-48f0-b79e-7bff7568c89c" providerId="ADAL" clId="{401B05A9-ED2A-4AE7-A675-25BD4CD2B419}" dt="2020-02-18T13:28:10.293" v="53" actId="2696"/>
        <pc:sldMkLst>
          <pc:docMk/>
          <pc:sldMk cId="0" sldId="300"/>
        </pc:sldMkLst>
        <pc:spChg chg="mod">
          <ac:chgData name="David Dodds" userId="39f31ee0-d475-48f0-b79e-7bff7568c89c" providerId="ADAL" clId="{401B05A9-ED2A-4AE7-A675-25BD4CD2B419}" dt="2020-02-18T13:27:33.289" v="47" actId="6549"/>
          <ac:spMkLst>
            <pc:docMk/>
            <pc:sldMk cId="0" sldId="300"/>
            <ac:spMk id="2" creationId="{00000000-0000-0000-0000-000000000000}"/>
          </ac:spMkLst>
        </pc:spChg>
        <pc:spChg chg="mod">
          <ac:chgData name="David Dodds" userId="39f31ee0-d475-48f0-b79e-7bff7568c89c" providerId="ADAL" clId="{401B05A9-ED2A-4AE7-A675-25BD4CD2B419}" dt="2020-02-18T13:27:43.821" v="52" actId="20577"/>
          <ac:spMkLst>
            <pc:docMk/>
            <pc:sldMk cId="0" sldId="300"/>
            <ac:spMk id="3" creationId="{00000000-0000-0000-0000-000000000000}"/>
          </ac:spMkLst>
        </pc:spChg>
      </pc:sldChg>
      <pc:sldChg chg="addSp delSp modSp">
        <pc:chgData name="David Dodds" userId="39f31ee0-d475-48f0-b79e-7bff7568c89c" providerId="ADAL" clId="{401B05A9-ED2A-4AE7-A675-25BD4CD2B419}" dt="2020-02-18T20:21:07.557" v="115" actId="1076"/>
        <pc:sldMkLst>
          <pc:docMk/>
          <pc:sldMk cId="1614165396" sldId="355"/>
        </pc:sldMkLst>
        <pc:spChg chg="mod">
          <ac:chgData name="David Dodds" userId="39f31ee0-d475-48f0-b79e-7bff7568c89c" providerId="ADAL" clId="{401B05A9-ED2A-4AE7-A675-25BD4CD2B419}" dt="2020-02-18T20:17:18.373" v="63" actId="6549"/>
          <ac:spMkLst>
            <pc:docMk/>
            <pc:sldMk cId="1614165396" sldId="355"/>
            <ac:spMk id="5" creationId="{00000000-0000-0000-0000-000000000000}"/>
          </ac:spMkLst>
        </pc:spChg>
        <pc:picChg chg="mod">
          <ac:chgData name="David Dodds" userId="39f31ee0-d475-48f0-b79e-7bff7568c89c" providerId="ADAL" clId="{401B05A9-ED2A-4AE7-A675-25BD4CD2B419}" dt="2020-02-18T20:20:59.187" v="112" actId="1076"/>
          <ac:picMkLst>
            <pc:docMk/>
            <pc:sldMk cId="1614165396" sldId="355"/>
            <ac:picMk id="2" creationId="{2FA31D84-4D91-4579-AF50-89B315B174A3}"/>
          </ac:picMkLst>
        </pc:picChg>
        <pc:picChg chg="del">
          <ac:chgData name="David Dodds" userId="39f31ee0-d475-48f0-b79e-7bff7568c89c" providerId="ADAL" clId="{401B05A9-ED2A-4AE7-A675-25BD4CD2B419}" dt="2020-02-18T20:17:27.247" v="65" actId="478"/>
          <ac:picMkLst>
            <pc:docMk/>
            <pc:sldMk cId="1614165396" sldId="355"/>
            <ac:picMk id="3" creationId="{7F1E701D-A54A-4BE9-A1BB-E3536F3FC91B}"/>
          </ac:picMkLst>
        </pc:picChg>
        <pc:picChg chg="del">
          <ac:chgData name="David Dodds" userId="39f31ee0-d475-48f0-b79e-7bff7568c89c" providerId="ADAL" clId="{401B05A9-ED2A-4AE7-A675-25BD4CD2B419}" dt="2020-02-18T20:17:31.873" v="70" actId="478"/>
          <ac:picMkLst>
            <pc:docMk/>
            <pc:sldMk cId="1614165396" sldId="355"/>
            <ac:picMk id="4" creationId="{612DC003-53DB-49F6-9CDF-D3E6BEE951BB}"/>
          </ac:picMkLst>
        </pc:picChg>
        <pc:picChg chg="del">
          <ac:chgData name="David Dodds" userId="39f31ee0-d475-48f0-b79e-7bff7568c89c" providerId="ADAL" clId="{401B05A9-ED2A-4AE7-A675-25BD4CD2B419}" dt="2020-02-18T20:17:28.634" v="66" actId="478"/>
          <ac:picMkLst>
            <pc:docMk/>
            <pc:sldMk cId="1614165396" sldId="355"/>
            <ac:picMk id="6" creationId="{BA0C2D4F-ADEC-4FF3-8EEB-B4BA8F73883B}"/>
          </ac:picMkLst>
        </pc:picChg>
        <pc:picChg chg="mod">
          <ac:chgData name="David Dodds" userId="39f31ee0-d475-48f0-b79e-7bff7568c89c" providerId="ADAL" clId="{401B05A9-ED2A-4AE7-A675-25BD4CD2B419}" dt="2020-02-18T20:20:57.299" v="111" actId="1076"/>
          <ac:picMkLst>
            <pc:docMk/>
            <pc:sldMk cId="1614165396" sldId="355"/>
            <ac:picMk id="7" creationId="{3B21D43D-DB14-4CC6-A4C3-8C721A48B834}"/>
          </ac:picMkLst>
        </pc:picChg>
        <pc:picChg chg="del">
          <ac:chgData name="David Dodds" userId="39f31ee0-d475-48f0-b79e-7bff7568c89c" providerId="ADAL" clId="{401B05A9-ED2A-4AE7-A675-25BD4CD2B419}" dt="2020-02-18T20:17:30.053" v="68" actId="478"/>
          <ac:picMkLst>
            <pc:docMk/>
            <pc:sldMk cId="1614165396" sldId="355"/>
            <ac:picMk id="8" creationId="{790C3372-47A8-484B-B265-3685B5267326}"/>
          </ac:picMkLst>
        </pc:picChg>
        <pc:picChg chg="del">
          <ac:chgData name="David Dodds" userId="39f31ee0-d475-48f0-b79e-7bff7568c89c" providerId="ADAL" clId="{401B05A9-ED2A-4AE7-A675-25BD4CD2B419}" dt="2020-02-18T20:17:37.987" v="74" actId="478"/>
          <ac:picMkLst>
            <pc:docMk/>
            <pc:sldMk cId="1614165396" sldId="355"/>
            <ac:picMk id="9" creationId="{7FAD3746-FD91-4E99-84A7-D3DCC58C109D}"/>
          </ac:picMkLst>
        </pc:picChg>
        <pc:picChg chg="del">
          <ac:chgData name="David Dodds" userId="39f31ee0-d475-48f0-b79e-7bff7568c89c" providerId="ADAL" clId="{401B05A9-ED2A-4AE7-A675-25BD4CD2B419}" dt="2020-02-18T20:17:29.298" v="67" actId="478"/>
          <ac:picMkLst>
            <pc:docMk/>
            <pc:sldMk cId="1614165396" sldId="355"/>
            <ac:picMk id="10" creationId="{37C22B65-2754-4FED-A6BA-327079DF98A9}"/>
          </ac:picMkLst>
        </pc:picChg>
        <pc:picChg chg="del">
          <ac:chgData name="David Dodds" userId="39f31ee0-d475-48f0-b79e-7bff7568c89c" providerId="ADAL" clId="{401B05A9-ED2A-4AE7-A675-25BD4CD2B419}" dt="2020-02-18T20:18:03.489" v="78" actId="478"/>
          <ac:picMkLst>
            <pc:docMk/>
            <pc:sldMk cId="1614165396" sldId="355"/>
            <ac:picMk id="11" creationId="{B85333E1-2A6B-4E1B-933A-4C726FADB759}"/>
          </ac:picMkLst>
        </pc:picChg>
        <pc:picChg chg="del">
          <ac:chgData name="David Dodds" userId="39f31ee0-d475-48f0-b79e-7bff7568c89c" providerId="ADAL" clId="{401B05A9-ED2A-4AE7-A675-25BD4CD2B419}" dt="2020-02-18T20:17:31.087" v="69" actId="478"/>
          <ac:picMkLst>
            <pc:docMk/>
            <pc:sldMk cId="1614165396" sldId="355"/>
            <ac:picMk id="12" creationId="{95E3E0AC-5D20-49C5-B5F4-6EB5B39679CD}"/>
          </ac:picMkLst>
        </pc:picChg>
        <pc:picChg chg="del">
          <ac:chgData name="David Dodds" userId="39f31ee0-d475-48f0-b79e-7bff7568c89c" providerId="ADAL" clId="{401B05A9-ED2A-4AE7-A675-25BD4CD2B419}" dt="2020-02-18T20:17:39.507" v="76" actId="478"/>
          <ac:picMkLst>
            <pc:docMk/>
            <pc:sldMk cId="1614165396" sldId="355"/>
            <ac:picMk id="13" creationId="{11A073FF-02A6-4530-9ADD-7FD3CDBF63C7}"/>
          </ac:picMkLst>
        </pc:picChg>
        <pc:picChg chg="del">
          <ac:chgData name="David Dodds" userId="39f31ee0-d475-48f0-b79e-7bff7568c89c" providerId="ADAL" clId="{401B05A9-ED2A-4AE7-A675-25BD4CD2B419}" dt="2020-02-18T20:18:01.845" v="77" actId="478"/>
          <ac:picMkLst>
            <pc:docMk/>
            <pc:sldMk cId="1614165396" sldId="355"/>
            <ac:picMk id="14" creationId="{FC0F88B1-EA80-436B-965D-B7CE0F9480F5}"/>
          </ac:picMkLst>
        </pc:picChg>
        <pc:picChg chg="del">
          <ac:chgData name="David Dodds" userId="39f31ee0-d475-48f0-b79e-7bff7568c89c" providerId="ADAL" clId="{401B05A9-ED2A-4AE7-A675-25BD4CD2B419}" dt="2020-02-18T20:17:34.396" v="72" actId="478"/>
          <ac:picMkLst>
            <pc:docMk/>
            <pc:sldMk cId="1614165396" sldId="355"/>
            <ac:picMk id="15" creationId="{2C3A5963-8816-4135-8F20-BD3AF2F8ABBB}"/>
          </ac:picMkLst>
        </pc:picChg>
        <pc:picChg chg="del">
          <ac:chgData name="David Dodds" userId="39f31ee0-d475-48f0-b79e-7bff7568c89c" providerId="ADAL" clId="{401B05A9-ED2A-4AE7-A675-25BD4CD2B419}" dt="2020-02-18T20:17:32.875" v="71" actId="478"/>
          <ac:picMkLst>
            <pc:docMk/>
            <pc:sldMk cId="1614165396" sldId="355"/>
            <ac:picMk id="16" creationId="{7B567378-DDAF-4E9E-A0C0-7556A8CE31B6}"/>
          </ac:picMkLst>
        </pc:picChg>
        <pc:picChg chg="del">
          <ac:chgData name="David Dodds" userId="39f31ee0-d475-48f0-b79e-7bff7568c89c" providerId="ADAL" clId="{401B05A9-ED2A-4AE7-A675-25BD4CD2B419}" dt="2020-02-18T20:17:38.773" v="75" actId="478"/>
          <ac:picMkLst>
            <pc:docMk/>
            <pc:sldMk cId="1614165396" sldId="355"/>
            <ac:picMk id="17" creationId="{E4CFFA21-F93B-4F46-8330-500A26A6AB7B}"/>
          </ac:picMkLst>
        </pc:picChg>
        <pc:picChg chg="del">
          <ac:chgData name="David Dodds" userId="39f31ee0-d475-48f0-b79e-7bff7568c89c" providerId="ADAL" clId="{401B05A9-ED2A-4AE7-A675-25BD4CD2B419}" dt="2020-02-18T20:17:36.299" v="73" actId="478"/>
          <ac:picMkLst>
            <pc:docMk/>
            <pc:sldMk cId="1614165396" sldId="355"/>
            <ac:picMk id="18" creationId="{F8C795DB-BAD8-4EDC-A0A4-730C944BAB1F}"/>
          </ac:picMkLst>
        </pc:picChg>
        <pc:picChg chg="mod">
          <ac:chgData name="David Dodds" userId="39f31ee0-d475-48f0-b79e-7bff7568c89c" providerId="ADAL" clId="{401B05A9-ED2A-4AE7-A675-25BD4CD2B419}" dt="2020-02-18T20:21:07.557" v="115" actId="1076"/>
          <ac:picMkLst>
            <pc:docMk/>
            <pc:sldMk cId="1614165396" sldId="355"/>
            <ac:picMk id="19" creationId="{2A94AE8D-74D5-44B0-B8CC-C0E41D1E7F9B}"/>
          </ac:picMkLst>
        </pc:picChg>
        <pc:picChg chg="del">
          <ac:chgData name="David Dodds" userId="39f31ee0-d475-48f0-b79e-7bff7568c89c" providerId="ADAL" clId="{401B05A9-ED2A-4AE7-A675-25BD4CD2B419}" dt="2020-02-18T20:17:26.244" v="64" actId="478"/>
          <ac:picMkLst>
            <pc:docMk/>
            <pc:sldMk cId="1614165396" sldId="355"/>
            <ac:picMk id="21" creationId="{E2FCD59A-C7B0-4FDE-AC33-1F9ABC760B3A}"/>
          </ac:picMkLst>
        </pc:picChg>
        <pc:picChg chg="add mod">
          <ac:chgData name="David Dodds" userId="39f31ee0-d475-48f0-b79e-7bff7568c89c" providerId="ADAL" clId="{401B05A9-ED2A-4AE7-A675-25BD4CD2B419}" dt="2020-02-18T20:19:37.970" v="96" actId="1076"/>
          <ac:picMkLst>
            <pc:docMk/>
            <pc:sldMk cId="1614165396" sldId="355"/>
            <ac:picMk id="22" creationId="{11D42D79-B951-4F60-9111-385D7F06EB2A}"/>
          </ac:picMkLst>
        </pc:picChg>
        <pc:picChg chg="add mod">
          <ac:chgData name="David Dodds" userId="39f31ee0-d475-48f0-b79e-7bff7568c89c" providerId="ADAL" clId="{401B05A9-ED2A-4AE7-A675-25BD4CD2B419}" dt="2020-02-18T20:19:40.662" v="97" actId="1076"/>
          <ac:picMkLst>
            <pc:docMk/>
            <pc:sldMk cId="1614165396" sldId="355"/>
            <ac:picMk id="23" creationId="{DCE4C2FA-3282-41C8-892D-6564F7357F33}"/>
          </ac:picMkLst>
        </pc:picChg>
        <pc:picChg chg="add mod">
          <ac:chgData name="David Dodds" userId="39f31ee0-d475-48f0-b79e-7bff7568c89c" providerId="ADAL" clId="{401B05A9-ED2A-4AE7-A675-25BD4CD2B419}" dt="2020-02-18T20:20:29.510" v="107" actId="14100"/>
          <ac:picMkLst>
            <pc:docMk/>
            <pc:sldMk cId="1614165396" sldId="355"/>
            <ac:picMk id="24" creationId="{72B60B42-7FCB-4978-8BD5-9B1B7C235FAB}"/>
          </ac:picMkLst>
        </pc:picChg>
        <pc:picChg chg="add mod">
          <ac:chgData name="David Dodds" userId="39f31ee0-d475-48f0-b79e-7bff7568c89c" providerId="ADAL" clId="{401B05A9-ED2A-4AE7-A675-25BD4CD2B419}" dt="2020-02-18T20:20:50.445" v="110" actId="1076"/>
          <ac:picMkLst>
            <pc:docMk/>
            <pc:sldMk cId="1614165396" sldId="355"/>
            <ac:picMk id="25" creationId="{480F3F58-DAE5-40BB-AD0C-3145473C6C8D}"/>
          </ac:picMkLst>
        </pc:picChg>
      </pc:sldChg>
      <pc:sldChg chg="modSp">
        <pc:chgData name="David Dodds" userId="39f31ee0-d475-48f0-b79e-7bff7568c89c" providerId="ADAL" clId="{401B05A9-ED2A-4AE7-A675-25BD4CD2B419}" dt="2020-02-20T13:14:05.059" v="535" actId="1076"/>
        <pc:sldMkLst>
          <pc:docMk/>
          <pc:sldMk cId="2831154475" sldId="360"/>
        </pc:sldMkLst>
        <pc:spChg chg="mod">
          <ac:chgData name="David Dodds" userId="39f31ee0-d475-48f0-b79e-7bff7568c89c" providerId="ADAL" clId="{401B05A9-ED2A-4AE7-A675-25BD4CD2B419}" dt="2020-02-20T13:14:05.059" v="535" actId="1076"/>
          <ac:spMkLst>
            <pc:docMk/>
            <pc:sldMk cId="2831154475" sldId="360"/>
            <ac:spMk id="3" creationId="{1C3F71C3-C1C8-4AD5-9278-F214C9C94237}"/>
          </ac:spMkLst>
        </pc:spChg>
      </pc:sldChg>
      <pc:sldChg chg="modSp">
        <pc:chgData name="David Dodds" userId="39f31ee0-d475-48f0-b79e-7bff7568c89c" providerId="ADAL" clId="{401B05A9-ED2A-4AE7-A675-25BD4CD2B419}" dt="2020-02-20T13:12:37.727" v="525" actId="14100"/>
        <pc:sldMkLst>
          <pc:docMk/>
          <pc:sldMk cId="2346239216" sldId="377"/>
        </pc:sldMkLst>
        <pc:picChg chg="mod">
          <ac:chgData name="David Dodds" userId="39f31ee0-d475-48f0-b79e-7bff7568c89c" providerId="ADAL" clId="{401B05A9-ED2A-4AE7-A675-25BD4CD2B419}" dt="2020-02-20T13:12:37.727" v="525" actId="14100"/>
          <ac:picMkLst>
            <pc:docMk/>
            <pc:sldMk cId="2346239216" sldId="377"/>
            <ac:picMk id="1030" creationId="{3E52535D-416B-4F65-90BC-DA1324B80C9C}"/>
          </ac:picMkLst>
        </pc:picChg>
      </pc:sldChg>
      <pc:sldChg chg="addSp modSp">
        <pc:chgData name="David Dodds" userId="39f31ee0-d475-48f0-b79e-7bff7568c89c" providerId="ADAL" clId="{401B05A9-ED2A-4AE7-A675-25BD4CD2B419}" dt="2020-02-20T12:56:50.017" v="117" actId="1076"/>
        <pc:sldMkLst>
          <pc:docMk/>
          <pc:sldMk cId="2235248779" sldId="378"/>
        </pc:sldMkLst>
        <pc:spChg chg="mod">
          <ac:chgData name="David Dodds" userId="39f31ee0-d475-48f0-b79e-7bff7568c89c" providerId="ADAL" clId="{401B05A9-ED2A-4AE7-A675-25BD4CD2B419}" dt="2020-02-20T12:56:50.017" v="117" actId="1076"/>
          <ac:spMkLst>
            <pc:docMk/>
            <pc:sldMk cId="2235248779" sldId="378"/>
            <ac:spMk id="12" creationId="{00000000-0000-0000-0000-000000000000}"/>
          </ac:spMkLst>
        </pc:spChg>
        <pc:picChg chg="add">
          <ac:chgData name="David Dodds" userId="39f31ee0-d475-48f0-b79e-7bff7568c89c" providerId="ADAL" clId="{401B05A9-ED2A-4AE7-A675-25BD4CD2B419}" dt="2020-02-20T12:56:48.555" v="116"/>
          <ac:picMkLst>
            <pc:docMk/>
            <pc:sldMk cId="2235248779" sldId="378"/>
            <ac:picMk id="15" creationId="{E2FCD59A-C7B0-4FDE-AC33-1F9ABC760B3A}"/>
          </ac:picMkLst>
        </pc:picChg>
      </pc:sldChg>
      <pc:sldChg chg="modSp">
        <pc:chgData name="David Dodds" userId="39f31ee0-d475-48f0-b79e-7bff7568c89c" providerId="ADAL" clId="{401B05A9-ED2A-4AE7-A675-25BD4CD2B419}" dt="2020-02-20T13:13:34.496" v="532" actId="255"/>
        <pc:sldMkLst>
          <pc:docMk/>
          <pc:sldMk cId="3792924990" sldId="611"/>
        </pc:sldMkLst>
        <pc:spChg chg="mod">
          <ac:chgData name="David Dodds" userId="39f31ee0-d475-48f0-b79e-7bff7568c89c" providerId="ADAL" clId="{401B05A9-ED2A-4AE7-A675-25BD4CD2B419}" dt="2020-02-20T13:13:34.496" v="532" actId="255"/>
          <ac:spMkLst>
            <pc:docMk/>
            <pc:sldMk cId="3792924990" sldId="611"/>
            <ac:spMk id="3" creationId="{B95065A8-8173-48C0-878D-5113D8A9E0DD}"/>
          </ac:spMkLst>
        </pc:spChg>
      </pc:sldChg>
      <pc:sldChg chg="addSp modSp">
        <pc:chgData name="David Dodds" userId="39f31ee0-d475-48f0-b79e-7bff7568c89c" providerId="ADAL" clId="{401B05A9-ED2A-4AE7-A675-25BD4CD2B419}" dt="2020-02-20T13:11:49.729" v="524" actId="6549"/>
        <pc:sldMkLst>
          <pc:docMk/>
          <pc:sldMk cId="954054880" sldId="612"/>
        </pc:sldMkLst>
        <pc:spChg chg="mod">
          <ac:chgData name="David Dodds" userId="39f31ee0-d475-48f0-b79e-7bff7568c89c" providerId="ADAL" clId="{401B05A9-ED2A-4AE7-A675-25BD4CD2B419}" dt="2020-02-20T13:11:49.729" v="524" actId="6549"/>
          <ac:spMkLst>
            <pc:docMk/>
            <pc:sldMk cId="954054880" sldId="612"/>
            <ac:spMk id="3" creationId="{0693F79F-BB06-4D2B-912F-8744F83B33C2}"/>
          </ac:spMkLst>
        </pc:spChg>
        <pc:picChg chg="add mod">
          <ac:chgData name="David Dodds" userId="39f31ee0-d475-48f0-b79e-7bff7568c89c" providerId="ADAL" clId="{401B05A9-ED2A-4AE7-A675-25BD4CD2B419}" dt="2020-02-20T13:10:32.708" v="502" actId="14100"/>
          <ac:picMkLst>
            <pc:docMk/>
            <pc:sldMk cId="954054880" sldId="612"/>
            <ac:picMk id="1026" creationId="{89C0E0DF-1DC4-44AB-ABF3-51F541C035FB}"/>
          </ac:picMkLst>
        </pc:picChg>
      </pc:sldChg>
      <pc:sldChg chg="modSp">
        <pc:chgData name="David Dodds" userId="39f31ee0-d475-48f0-b79e-7bff7568c89c" providerId="ADAL" clId="{401B05A9-ED2A-4AE7-A675-25BD4CD2B419}" dt="2020-02-20T13:13:16.069" v="531" actId="1076"/>
        <pc:sldMkLst>
          <pc:docMk/>
          <pc:sldMk cId="3330410783" sldId="616"/>
        </pc:sldMkLst>
        <pc:picChg chg="mod">
          <ac:chgData name="David Dodds" userId="39f31ee0-d475-48f0-b79e-7bff7568c89c" providerId="ADAL" clId="{401B05A9-ED2A-4AE7-A675-25BD4CD2B419}" dt="2020-02-20T13:13:11.131" v="530" actId="1076"/>
          <ac:picMkLst>
            <pc:docMk/>
            <pc:sldMk cId="3330410783" sldId="616"/>
            <ac:picMk id="5" creationId="{5F73D7A3-5301-45C0-B439-98884F9834AC}"/>
          </ac:picMkLst>
        </pc:picChg>
        <pc:picChg chg="mod">
          <ac:chgData name="David Dodds" userId="39f31ee0-d475-48f0-b79e-7bff7568c89c" providerId="ADAL" clId="{401B05A9-ED2A-4AE7-A675-25BD4CD2B419}" dt="2020-02-20T13:13:16.069" v="531" actId="1076"/>
          <ac:picMkLst>
            <pc:docMk/>
            <pc:sldMk cId="3330410783" sldId="616"/>
            <ac:picMk id="1028" creationId="{2A203D10-E41B-4CB4-804E-EA93146EB49B}"/>
          </ac:picMkLst>
        </pc:picChg>
      </pc:sldChg>
      <pc:sldChg chg="modSp">
        <pc:chgData name="David Dodds" userId="39f31ee0-d475-48f0-b79e-7bff7568c89c" providerId="ADAL" clId="{401B05A9-ED2A-4AE7-A675-25BD4CD2B419}" dt="2020-02-20T13:12:56.173" v="527" actId="14100"/>
        <pc:sldMkLst>
          <pc:docMk/>
          <pc:sldMk cId="2781193567" sldId="618"/>
        </pc:sldMkLst>
        <pc:picChg chg="mod">
          <ac:chgData name="David Dodds" userId="39f31ee0-d475-48f0-b79e-7bff7568c89c" providerId="ADAL" clId="{401B05A9-ED2A-4AE7-A675-25BD4CD2B419}" dt="2020-02-20T13:12:52.472" v="526" actId="14100"/>
          <ac:picMkLst>
            <pc:docMk/>
            <pc:sldMk cId="2781193567" sldId="618"/>
            <ac:picMk id="11" creationId="{00000000-0000-0000-0000-000000000000}"/>
          </ac:picMkLst>
        </pc:picChg>
        <pc:picChg chg="mod">
          <ac:chgData name="David Dodds" userId="39f31ee0-d475-48f0-b79e-7bff7568c89c" providerId="ADAL" clId="{401B05A9-ED2A-4AE7-A675-25BD4CD2B419}" dt="2020-02-20T13:12:56.173" v="527" actId="14100"/>
          <ac:picMkLst>
            <pc:docMk/>
            <pc:sldMk cId="2781193567" sldId="618"/>
            <ac:picMk id="1032" creationId="{E9C9BCC5-A85E-41DE-A347-02D0CDFB4BA5}"/>
          </ac:picMkLst>
        </pc:picChg>
      </pc:sldChg>
      <pc:sldChg chg="modSp add">
        <pc:chgData name="David Dodds" userId="39f31ee0-d475-48f0-b79e-7bff7568c89c" providerId="ADAL" clId="{401B05A9-ED2A-4AE7-A675-25BD4CD2B419}" dt="2020-02-20T13:02:53.416" v="468" actId="14100"/>
        <pc:sldMkLst>
          <pc:docMk/>
          <pc:sldMk cId="4088421240" sldId="620"/>
        </pc:sldMkLst>
        <pc:spChg chg="mod">
          <ac:chgData name="David Dodds" userId="39f31ee0-d475-48f0-b79e-7bff7568c89c" providerId="ADAL" clId="{401B05A9-ED2A-4AE7-A675-25BD4CD2B419}" dt="2020-02-20T13:02:31.673" v="467" actId="1076"/>
          <ac:spMkLst>
            <pc:docMk/>
            <pc:sldMk cId="4088421240" sldId="620"/>
            <ac:spMk id="2" creationId="{00000000-0000-0000-0000-000000000000}"/>
          </ac:spMkLst>
        </pc:spChg>
        <pc:spChg chg="mod">
          <ac:chgData name="David Dodds" userId="39f31ee0-d475-48f0-b79e-7bff7568c89c" providerId="ADAL" clId="{401B05A9-ED2A-4AE7-A675-25BD4CD2B419}" dt="2020-02-20T13:02:53.416" v="468" actId="14100"/>
          <ac:spMkLst>
            <pc:docMk/>
            <pc:sldMk cId="4088421240" sldId="620"/>
            <ac:spMk id="3" creationId="{00000000-0000-0000-0000-000000000000}"/>
          </ac:spMkLst>
        </pc:spChg>
      </pc:sldChg>
    </pc:docChg>
  </pc:docChgLst>
  <pc:docChgLst>
    <pc:chgData name="David Dodds" userId="39f31ee0-d475-48f0-b79e-7bff7568c89c" providerId="ADAL" clId="{3D5E66E1-4A80-49EB-AD81-DED9B2253FDB}"/>
    <pc:docChg chg="custSel addSld delSld modSld modSection">
      <pc:chgData name="David Dodds" userId="39f31ee0-d475-48f0-b79e-7bff7568c89c" providerId="ADAL" clId="{3D5E66E1-4A80-49EB-AD81-DED9B2253FDB}" dt="2020-02-17T15:22:44.346" v="2088" actId="2696"/>
      <pc:docMkLst>
        <pc:docMk/>
      </pc:docMkLst>
      <pc:sldChg chg="modSp">
        <pc:chgData name="David Dodds" userId="39f31ee0-d475-48f0-b79e-7bff7568c89c" providerId="ADAL" clId="{3D5E66E1-4A80-49EB-AD81-DED9B2253FDB}" dt="2020-02-17T13:30:52.570" v="16" actId="313"/>
        <pc:sldMkLst>
          <pc:docMk/>
          <pc:sldMk cId="1425637667" sldId="257"/>
        </pc:sldMkLst>
        <pc:spChg chg="mod">
          <ac:chgData name="David Dodds" userId="39f31ee0-d475-48f0-b79e-7bff7568c89c" providerId="ADAL" clId="{3D5E66E1-4A80-49EB-AD81-DED9B2253FDB}" dt="2020-02-17T13:30:52.570" v="16" actId="313"/>
          <ac:spMkLst>
            <pc:docMk/>
            <pc:sldMk cId="1425637667" sldId="257"/>
            <ac:spMk id="9" creationId="{00000000-0000-0000-0000-000000000000}"/>
          </ac:spMkLst>
        </pc:spChg>
      </pc:sldChg>
      <pc:sldChg chg="modSp">
        <pc:chgData name="David Dodds" userId="39f31ee0-d475-48f0-b79e-7bff7568c89c" providerId="ADAL" clId="{3D5E66E1-4A80-49EB-AD81-DED9B2253FDB}" dt="2020-02-17T14:15:34.360" v="756" actId="1076"/>
        <pc:sldMkLst>
          <pc:docMk/>
          <pc:sldMk cId="2831154475" sldId="360"/>
        </pc:sldMkLst>
        <pc:spChg chg="mod">
          <ac:chgData name="David Dodds" userId="39f31ee0-d475-48f0-b79e-7bff7568c89c" providerId="ADAL" clId="{3D5E66E1-4A80-49EB-AD81-DED9B2253FDB}" dt="2020-02-17T14:15:34.360" v="756" actId="1076"/>
          <ac:spMkLst>
            <pc:docMk/>
            <pc:sldMk cId="2831154475" sldId="360"/>
            <ac:spMk id="3" creationId="{1C3F71C3-C1C8-4AD5-9278-F214C9C94237}"/>
          </ac:spMkLst>
        </pc:spChg>
      </pc:sldChg>
      <pc:sldChg chg="del">
        <pc:chgData name="David Dodds" userId="39f31ee0-d475-48f0-b79e-7bff7568c89c" providerId="ADAL" clId="{3D5E66E1-4A80-49EB-AD81-DED9B2253FDB}" dt="2020-02-17T13:59:14.670" v="280" actId="2696"/>
        <pc:sldMkLst>
          <pc:docMk/>
          <pc:sldMk cId="489910566" sldId="370"/>
        </pc:sldMkLst>
      </pc:sldChg>
      <pc:sldChg chg="addSp delSp modSp">
        <pc:chgData name="David Dodds" userId="39f31ee0-d475-48f0-b79e-7bff7568c89c" providerId="ADAL" clId="{3D5E66E1-4A80-49EB-AD81-DED9B2253FDB}" dt="2020-02-17T14:57:46.096" v="1805" actId="14100"/>
        <pc:sldMkLst>
          <pc:docMk/>
          <pc:sldMk cId="2346239216" sldId="377"/>
        </pc:sldMkLst>
        <pc:spChg chg="del mod">
          <ac:chgData name="David Dodds" userId="39f31ee0-d475-48f0-b79e-7bff7568c89c" providerId="ADAL" clId="{3D5E66E1-4A80-49EB-AD81-DED9B2253FDB}" dt="2020-02-17T13:35:40.130" v="183" actId="478"/>
          <ac:spMkLst>
            <pc:docMk/>
            <pc:sldMk cId="2346239216" sldId="377"/>
            <ac:spMk id="2" creationId="{00000000-0000-0000-0000-000000000000}"/>
          </ac:spMkLst>
        </pc:spChg>
        <pc:spChg chg="add mod">
          <ac:chgData name="David Dodds" userId="39f31ee0-d475-48f0-b79e-7bff7568c89c" providerId="ADAL" clId="{3D5E66E1-4A80-49EB-AD81-DED9B2253FDB}" dt="2020-02-17T13:38:52.960" v="228" actId="14100"/>
          <ac:spMkLst>
            <pc:docMk/>
            <pc:sldMk cId="2346239216" sldId="377"/>
            <ac:spMk id="5" creationId="{88BCE321-0138-40C0-B46F-AFD571154453}"/>
          </ac:spMkLst>
        </pc:spChg>
        <pc:picChg chg="del">
          <ac:chgData name="David Dodds" userId="39f31ee0-d475-48f0-b79e-7bff7568c89c" providerId="ADAL" clId="{3D5E66E1-4A80-49EB-AD81-DED9B2253FDB}" dt="2020-02-17T13:35:10.919" v="176" actId="478"/>
          <ac:picMkLst>
            <pc:docMk/>
            <pc:sldMk cId="2346239216" sldId="377"/>
            <ac:picMk id="4" creationId="{CDE460FF-9C48-404A-8251-37B0E5BB8CDC}"/>
          </ac:picMkLst>
        </pc:picChg>
        <pc:picChg chg="del">
          <ac:chgData name="David Dodds" userId="39f31ee0-d475-48f0-b79e-7bff7568c89c" providerId="ADAL" clId="{3D5E66E1-4A80-49EB-AD81-DED9B2253FDB}" dt="2020-02-17T13:34:54.310" v="175" actId="478"/>
          <ac:picMkLst>
            <pc:docMk/>
            <pc:sldMk cId="2346239216" sldId="377"/>
            <ac:picMk id="8" creationId="{00000000-0000-0000-0000-000000000000}"/>
          </ac:picMkLst>
        </pc:picChg>
        <pc:picChg chg="del mod">
          <ac:chgData name="David Dodds" userId="39f31ee0-d475-48f0-b79e-7bff7568c89c" providerId="ADAL" clId="{3D5E66E1-4A80-49EB-AD81-DED9B2253FDB}" dt="2020-02-17T14:57:06.736" v="1793" actId="478"/>
          <ac:picMkLst>
            <pc:docMk/>
            <pc:sldMk cId="2346239216" sldId="377"/>
            <ac:picMk id="11" creationId="{00000000-0000-0000-0000-000000000000}"/>
          </ac:picMkLst>
        </pc:picChg>
        <pc:picChg chg="add del mod">
          <ac:chgData name="David Dodds" userId="39f31ee0-d475-48f0-b79e-7bff7568c89c" providerId="ADAL" clId="{3D5E66E1-4A80-49EB-AD81-DED9B2253FDB}" dt="2020-02-17T13:35:40.130" v="183" actId="478"/>
          <ac:picMkLst>
            <pc:docMk/>
            <pc:sldMk cId="2346239216" sldId="377"/>
            <ac:picMk id="1026" creationId="{B2559B70-53D9-4D1E-8B4F-6005A2CEA116}"/>
          </ac:picMkLst>
        </pc:picChg>
        <pc:picChg chg="add mod">
          <ac:chgData name="David Dodds" userId="39f31ee0-d475-48f0-b79e-7bff7568c89c" providerId="ADAL" clId="{3D5E66E1-4A80-49EB-AD81-DED9B2253FDB}" dt="2020-02-17T14:57:30.013" v="1802" actId="14100"/>
          <ac:picMkLst>
            <pc:docMk/>
            <pc:sldMk cId="2346239216" sldId="377"/>
            <ac:picMk id="1028" creationId="{CFA52246-EBF8-4310-A05D-9ED41AEC7025}"/>
          </ac:picMkLst>
        </pc:picChg>
        <pc:picChg chg="add mod">
          <ac:chgData name="David Dodds" userId="39f31ee0-d475-48f0-b79e-7bff7568c89c" providerId="ADAL" clId="{3D5E66E1-4A80-49EB-AD81-DED9B2253FDB}" dt="2020-02-17T14:57:46.096" v="1805" actId="14100"/>
          <ac:picMkLst>
            <pc:docMk/>
            <pc:sldMk cId="2346239216" sldId="377"/>
            <ac:picMk id="1030" creationId="{3E52535D-416B-4F65-90BC-DA1324B80C9C}"/>
          </ac:picMkLst>
        </pc:picChg>
        <pc:picChg chg="add del mod">
          <ac:chgData name="David Dodds" userId="39f31ee0-d475-48f0-b79e-7bff7568c89c" providerId="ADAL" clId="{3D5E66E1-4A80-49EB-AD81-DED9B2253FDB}" dt="2020-02-17T14:57:09.880" v="1796" actId="478"/>
          <ac:picMkLst>
            <pc:docMk/>
            <pc:sldMk cId="2346239216" sldId="377"/>
            <ac:picMk id="1032" creationId="{E9C9BCC5-A85E-41DE-A347-02D0CDFB4BA5}"/>
          </ac:picMkLst>
        </pc:picChg>
        <pc:picChg chg="add del mod">
          <ac:chgData name="David Dodds" userId="39f31ee0-d475-48f0-b79e-7bff7568c89c" providerId="ADAL" clId="{3D5E66E1-4A80-49EB-AD81-DED9B2253FDB}" dt="2020-02-17T14:57:08.846" v="1795" actId="478"/>
          <ac:picMkLst>
            <pc:docMk/>
            <pc:sldMk cId="2346239216" sldId="377"/>
            <ac:picMk id="1034" creationId="{D06EBD1F-8A24-46CA-942B-423DED01F7E3}"/>
          </ac:picMkLst>
        </pc:picChg>
        <pc:picChg chg="add del mod">
          <ac:chgData name="David Dodds" userId="39f31ee0-d475-48f0-b79e-7bff7568c89c" providerId="ADAL" clId="{3D5E66E1-4A80-49EB-AD81-DED9B2253FDB}" dt="2020-02-17T14:57:07.856" v="1794" actId="478"/>
          <ac:picMkLst>
            <pc:docMk/>
            <pc:sldMk cId="2346239216" sldId="377"/>
            <ac:picMk id="1036" creationId="{86159C5B-D3A7-489D-97F5-78C3C6CD6524}"/>
          </ac:picMkLst>
        </pc:picChg>
      </pc:sldChg>
      <pc:sldChg chg="addSp delSp modSp">
        <pc:chgData name="David Dodds" userId="39f31ee0-d475-48f0-b79e-7bff7568c89c" providerId="ADAL" clId="{3D5E66E1-4A80-49EB-AD81-DED9B2253FDB}" dt="2020-02-17T15:22:04.239" v="2086" actId="14100"/>
        <pc:sldMkLst>
          <pc:docMk/>
          <pc:sldMk cId="2235248779" sldId="378"/>
        </pc:sldMkLst>
        <pc:spChg chg="mod">
          <ac:chgData name="David Dodds" userId="39f31ee0-d475-48f0-b79e-7bff7568c89c" providerId="ADAL" clId="{3D5E66E1-4A80-49EB-AD81-DED9B2253FDB}" dt="2020-02-17T15:21:11.072" v="2075" actId="1076"/>
          <ac:spMkLst>
            <pc:docMk/>
            <pc:sldMk cId="2235248779" sldId="378"/>
            <ac:spMk id="5" creationId="{1EB46801-CF9A-4724-8063-9A46F0DD7642}"/>
          </ac:spMkLst>
        </pc:spChg>
        <pc:spChg chg="mod">
          <ac:chgData name="David Dodds" userId="39f31ee0-d475-48f0-b79e-7bff7568c89c" providerId="ADAL" clId="{3D5E66E1-4A80-49EB-AD81-DED9B2253FDB}" dt="2020-02-17T15:21:19.319" v="2077" actId="14100"/>
          <ac:spMkLst>
            <pc:docMk/>
            <pc:sldMk cId="2235248779" sldId="378"/>
            <ac:spMk id="12" creationId="{00000000-0000-0000-0000-000000000000}"/>
          </ac:spMkLst>
        </pc:spChg>
        <pc:spChg chg="del">
          <ac:chgData name="David Dodds" userId="39f31ee0-d475-48f0-b79e-7bff7568c89c" providerId="ADAL" clId="{3D5E66E1-4A80-49EB-AD81-DED9B2253FDB}" dt="2020-02-17T15:21:04.358" v="2074" actId="478"/>
          <ac:spMkLst>
            <pc:docMk/>
            <pc:sldMk cId="2235248779" sldId="378"/>
            <ac:spMk id="13" creationId="{00000000-0000-0000-0000-000000000000}"/>
          </ac:spMkLst>
        </pc:spChg>
        <pc:spChg chg="mod">
          <ac:chgData name="David Dodds" userId="39f31ee0-d475-48f0-b79e-7bff7568c89c" providerId="ADAL" clId="{3D5E66E1-4A80-49EB-AD81-DED9B2253FDB}" dt="2020-02-17T15:20:33.891" v="2069" actId="1076"/>
          <ac:spMkLst>
            <pc:docMk/>
            <pc:sldMk cId="2235248779" sldId="378"/>
            <ac:spMk id="27652" creationId="{00000000-0000-0000-0000-000000000000}"/>
          </ac:spMkLst>
        </pc:spChg>
        <pc:picChg chg="del">
          <ac:chgData name="David Dodds" userId="39f31ee0-d475-48f0-b79e-7bff7568c89c" providerId="ADAL" clId="{3D5E66E1-4A80-49EB-AD81-DED9B2253FDB}" dt="2020-02-17T13:58:50.171" v="278" actId="478"/>
          <ac:picMkLst>
            <pc:docMk/>
            <pc:sldMk cId="2235248779" sldId="378"/>
            <ac:picMk id="3" creationId="{00000000-0000-0000-0000-000000000000}"/>
          </ac:picMkLst>
        </pc:picChg>
        <pc:picChg chg="mod">
          <ac:chgData name="David Dodds" userId="39f31ee0-d475-48f0-b79e-7bff7568c89c" providerId="ADAL" clId="{3D5E66E1-4A80-49EB-AD81-DED9B2253FDB}" dt="2020-02-17T15:21:14.142" v="2076" actId="1076"/>
          <ac:picMkLst>
            <pc:docMk/>
            <pc:sldMk cId="2235248779" sldId="378"/>
            <ac:picMk id="4" creationId="{196771D8-64D4-45FC-89EB-CB7F166E3298}"/>
          </ac:picMkLst>
        </pc:picChg>
        <pc:picChg chg="mod">
          <ac:chgData name="David Dodds" userId="39f31ee0-d475-48f0-b79e-7bff7568c89c" providerId="ADAL" clId="{3D5E66E1-4A80-49EB-AD81-DED9B2253FDB}" dt="2020-02-17T15:21:47.583" v="2084" actId="1076"/>
          <ac:picMkLst>
            <pc:docMk/>
            <pc:sldMk cId="2235248779" sldId="378"/>
            <ac:picMk id="6" creationId="{0E3341E3-BF6F-452C-A6A3-DE59E55F1072}"/>
          </ac:picMkLst>
        </pc:picChg>
        <pc:picChg chg="del">
          <ac:chgData name="David Dodds" userId="39f31ee0-d475-48f0-b79e-7bff7568c89c" providerId="ADAL" clId="{3D5E66E1-4A80-49EB-AD81-DED9B2253FDB}" dt="2020-02-17T13:58:47.514" v="277" actId="478"/>
          <ac:picMkLst>
            <pc:docMk/>
            <pc:sldMk cId="2235248779" sldId="378"/>
            <ac:picMk id="8" creationId="{514D3F4A-1F10-4F28-84CF-4D0D5C8DEF4A}"/>
          </ac:picMkLst>
        </pc:picChg>
        <pc:picChg chg="mod">
          <ac:chgData name="David Dodds" userId="39f31ee0-d475-48f0-b79e-7bff7568c89c" providerId="ADAL" clId="{3D5E66E1-4A80-49EB-AD81-DED9B2253FDB}" dt="2020-02-17T15:21:52.153" v="2085" actId="1076"/>
          <ac:picMkLst>
            <pc:docMk/>
            <pc:sldMk cId="2235248779" sldId="378"/>
            <ac:picMk id="14" creationId="{00000000-0000-0000-0000-000000000000}"/>
          </ac:picMkLst>
        </pc:picChg>
        <pc:picChg chg="del">
          <ac:chgData name="David Dodds" userId="39f31ee0-d475-48f0-b79e-7bff7568c89c" providerId="ADAL" clId="{3D5E66E1-4A80-49EB-AD81-DED9B2253FDB}" dt="2020-02-17T13:58:45.056" v="276" actId="478"/>
          <ac:picMkLst>
            <pc:docMk/>
            <pc:sldMk cId="2235248779" sldId="378"/>
            <ac:picMk id="15" creationId="{00000000-0000-0000-0000-000000000000}"/>
          </ac:picMkLst>
        </pc:picChg>
        <pc:picChg chg="add mod">
          <ac:chgData name="David Dodds" userId="39f31ee0-d475-48f0-b79e-7bff7568c89c" providerId="ADAL" clId="{3D5E66E1-4A80-49EB-AD81-DED9B2253FDB}" dt="2020-02-17T15:21:36.574" v="2081" actId="1076"/>
          <ac:picMkLst>
            <pc:docMk/>
            <pc:sldMk cId="2235248779" sldId="378"/>
            <ac:picMk id="16" creationId="{4E071895-5639-435B-9BE5-85ACA0F4B086}"/>
          </ac:picMkLst>
        </pc:picChg>
        <pc:picChg chg="add mod">
          <ac:chgData name="David Dodds" userId="39f31ee0-d475-48f0-b79e-7bff7568c89c" providerId="ADAL" clId="{3D5E66E1-4A80-49EB-AD81-DED9B2253FDB}" dt="2020-02-17T15:21:43.711" v="2083" actId="14100"/>
          <ac:picMkLst>
            <pc:docMk/>
            <pc:sldMk cId="2235248779" sldId="378"/>
            <ac:picMk id="17" creationId="{5020BB5B-94E1-4FCF-A598-1BA88C53F703}"/>
          </ac:picMkLst>
        </pc:picChg>
        <pc:picChg chg="add mod">
          <ac:chgData name="David Dodds" userId="39f31ee0-d475-48f0-b79e-7bff7568c89c" providerId="ADAL" clId="{3D5E66E1-4A80-49EB-AD81-DED9B2253FDB}" dt="2020-02-17T15:21:29.340" v="2079" actId="14100"/>
          <ac:picMkLst>
            <pc:docMk/>
            <pc:sldMk cId="2235248779" sldId="378"/>
            <ac:picMk id="18" creationId="{4EFC2604-47A0-4CA7-9B03-B7C932E360D4}"/>
          </ac:picMkLst>
        </pc:picChg>
        <pc:picChg chg="add mod">
          <ac:chgData name="David Dodds" userId="39f31ee0-d475-48f0-b79e-7bff7568c89c" providerId="ADAL" clId="{3D5E66E1-4A80-49EB-AD81-DED9B2253FDB}" dt="2020-02-17T15:22:04.239" v="2086" actId="14100"/>
          <ac:picMkLst>
            <pc:docMk/>
            <pc:sldMk cId="2235248779" sldId="378"/>
            <ac:picMk id="19" creationId="{6AF63A07-30C9-4C64-8682-65306D4807A9}"/>
          </ac:picMkLst>
        </pc:picChg>
      </pc:sldChg>
      <pc:sldChg chg="del">
        <pc:chgData name="David Dodds" userId="39f31ee0-d475-48f0-b79e-7bff7568c89c" providerId="ADAL" clId="{3D5E66E1-4A80-49EB-AD81-DED9B2253FDB}" dt="2020-02-17T14:27:25.703" v="1270" actId="2696"/>
        <pc:sldMkLst>
          <pc:docMk/>
          <pc:sldMk cId="2181187046" sldId="379"/>
        </pc:sldMkLst>
      </pc:sldChg>
      <pc:sldChg chg="del">
        <pc:chgData name="David Dodds" userId="39f31ee0-d475-48f0-b79e-7bff7568c89c" providerId="ADAL" clId="{3D5E66E1-4A80-49EB-AD81-DED9B2253FDB}" dt="2020-02-17T13:59:12.787" v="279" actId="2696"/>
        <pc:sldMkLst>
          <pc:docMk/>
          <pc:sldMk cId="347172703" sldId="384"/>
        </pc:sldMkLst>
      </pc:sldChg>
      <pc:sldChg chg="modSp">
        <pc:chgData name="David Dodds" userId="39f31ee0-d475-48f0-b79e-7bff7568c89c" providerId="ADAL" clId="{3D5E66E1-4A80-49EB-AD81-DED9B2253FDB}" dt="2020-02-17T14:28:11.809" v="1282" actId="6549"/>
        <pc:sldMkLst>
          <pc:docMk/>
          <pc:sldMk cId="2621279476" sldId="602"/>
        </pc:sldMkLst>
        <pc:spChg chg="mod">
          <ac:chgData name="David Dodds" userId="39f31ee0-d475-48f0-b79e-7bff7568c89c" providerId="ADAL" clId="{3D5E66E1-4A80-49EB-AD81-DED9B2253FDB}" dt="2020-02-17T14:28:11.809" v="1282" actId="6549"/>
          <ac:spMkLst>
            <pc:docMk/>
            <pc:sldMk cId="2621279476" sldId="602"/>
            <ac:spMk id="3" creationId="{EFBCD523-45D2-43E5-A645-85EB0119926D}"/>
          </ac:spMkLst>
        </pc:spChg>
      </pc:sldChg>
      <pc:sldChg chg="del">
        <pc:chgData name="David Dodds" userId="39f31ee0-d475-48f0-b79e-7bff7568c89c" providerId="ADAL" clId="{3D5E66E1-4A80-49EB-AD81-DED9B2253FDB}" dt="2020-02-17T14:03:05.656" v="310" actId="2696"/>
        <pc:sldMkLst>
          <pc:docMk/>
          <pc:sldMk cId="728791369" sldId="605"/>
        </pc:sldMkLst>
      </pc:sldChg>
      <pc:sldChg chg="addSp modSp">
        <pc:chgData name="David Dodds" userId="39f31ee0-d475-48f0-b79e-7bff7568c89c" providerId="ADAL" clId="{3D5E66E1-4A80-49EB-AD81-DED9B2253FDB}" dt="2020-02-17T14:02:34.289" v="309" actId="20577"/>
        <pc:sldMkLst>
          <pc:docMk/>
          <pc:sldMk cId="373126084" sldId="606"/>
        </pc:sldMkLst>
        <pc:spChg chg="mod">
          <ac:chgData name="David Dodds" userId="39f31ee0-d475-48f0-b79e-7bff7568c89c" providerId="ADAL" clId="{3D5E66E1-4A80-49EB-AD81-DED9B2253FDB}" dt="2020-02-17T14:02:34.289" v="309" actId="20577"/>
          <ac:spMkLst>
            <pc:docMk/>
            <pc:sldMk cId="373126084" sldId="606"/>
            <ac:spMk id="3" creationId="{BC01B065-D48A-473D-84D9-50E56D8686B3}"/>
          </ac:spMkLst>
        </pc:spChg>
        <pc:cxnChg chg="add mod">
          <ac:chgData name="David Dodds" userId="39f31ee0-d475-48f0-b79e-7bff7568c89c" providerId="ADAL" clId="{3D5E66E1-4A80-49EB-AD81-DED9B2253FDB}" dt="2020-02-17T14:01:58.902" v="296" actId="1076"/>
          <ac:cxnSpMkLst>
            <pc:docMk/>
            <pc:sldMk cId="373126084" sldId="606"/>
            <ac:cxnSpMk id="5" creationId="{CDF0CCB7-793D-4171-8435-F1DE8D6DA421}"/>
          </ac:cxnSpMkLst>
        </pc:cxnChg>
        <pc:cxnChg chg="add mod">
          <ac:chgData name="David Dodds" userId="39f31ee0-d475-48f0-b79e-7bff7568c89c" providerId="ADAL" clId="{3D5E66E1-4A80-49EB-AD81-DED9B2253FDB}" dt="2020-02-17T14:02:11.766" v="301" actId="1076"/>
          <ac:cxnSpMkLst>
            <pc:docMk/>
            <pc:sldMk cId="373126084" sldId="606"/>
            <ac:cxnSpMk id="7" creationId="{6751127F-EEB4-486E-94DF-41C950A86A2E}"/>
          </ac:cxnSpMkLst>
        </pc:cxnChg>
        <pc:cxnChg chg="add mod">
          <ac:chgData name="David Dodds" userId="39f31ee0-d475-48f0-b79e-7bff7568c89c" providerId="ADAL" clId="{3D5E66E1-4A80-49EB-AD81-DED9B2253FDB}" dt="2020-02-17T14:02:19.373" v="304" actId="1076"/>
          <ac:cxnSpMkLst>
            <pc:docMk/>
            <pc:sldMk cId="373126084" sldId="606"/>
            <ac:cxnSpMk id="9" creationId="{54B62723-0FCF-4C63-A5D7-EAB69894039A}"/>
          </ac:cxnSpMkLst>
        </pc:cxnChg>
      </pc:sldChg>
      <pc:sldChg chg="modSp">
        <pc:chgData name="David Dodds" userId="39f31ee0-d475-48f0-b79e-7bff7568c89c" providerId="ADAL" clId="{3D5E66E1-4A80-49EB-AD81-DED9B2253FDB}" dt="2020-02-17T15:06:37.341" v="2040" actId="20577"/>
        <pc:sldMkLst>
          <pc:docMk/>
          <pc:sldMk cId="2026776214" sldId="607"/>
        </pc:sldMkLst>
        <pc:graphicFrameChg chg="modGraphic">
          <ac:chgData name="David Dodds" userId="39f31ee0-d475-48f0-b79e-7bff7568c89c" providerId="ADAL" clId="{3D5E66E1-4A80-49EB-AD81-DED9B2253FDB}" dt="2020-02-17T15:06:37.341" v="2040" actId="20577"/>
          <ac:graphicFrameMkLst>
            <pc:docMk/>
            <pc:sldMk cId="2026776214" sldId="607"/>
            <ac:graphicFrameMk id="4" creationId="{00000000-0000-0000-0000-000000000000}"/>
          </ac:graphicFrameMkLst>
        </pc:graphicFrameChg>
      </pc:sldChg>
      <pc:sldChg chg="modSp del">
        <pc:chgData name="David Dodds" userId="39f31ee0-d475-48f0-b79e-7bff7568c89c" providerId="ADAL" clId="{3D5E66E1-4A80-49EB-AD81-DED9B2253FDB}" dt="2020-02-17T15:22:39.942" v="2087" actId="2696"/>
        <pc:sldMkLst>
          <pc:docMk/>
          <pc:sldMk cId="3071330229" sldId="608"/>
        </pc:sldMkLst>
        <pc:spChg chg="mod">
          <ac:chgData name="David Dodds" userId="39f31ee0-d475-48f0-b79e-7bff7568c89c" providerId="ADAL" clId="{3D5E66E1-4A80-49EB-AD81-DED9B2253FDB}" dt="2020-02-17T13:31:08.063" v="17" actId="6549"/>
          <ac:spMkLst>
            <pc:docMk/>
            <pc:sldMk cId="3071330229" sldId="608"/>
            <ac:spMk id="26628" creationId="{00000000-0000-0000-0000-000000000000}"/>
          </ac:spMkLst>
        </pc:spChg>
      </pc:sldChg>
      <pc:sldChg chg="modSp del">
        <pc:chgData name="David Dodds" userId="39f31ee0-d475-48f0-b79e-7bff7568c89c" providerId="ADAL" clId="{3D5E66E1-4A80-49EB-AD81-DED9B2253FDB}" dt="2020-02-17T15:22:44.346" v="2088" actId="2696"/>
        <pc:sldMkLst>
          <pc:docMk/>
          <pc:sldMk cId="3896514363" sldId="609"/>
        </pc:sldMkLst>
        <pc:spChg chg="mod">
          <ac:chgData name="David Dodds" userId="39f31ee0-d475-48f0-b79e-7bff7568c89c" providerId="ADAL" clId="{3D5E66E1-4A80-49EB-AD81-DED9B2253FDB}" dt="2020-02-17T13:34:15.686" v="174" actId="6549"/>
          <ac:spMkLst>
            <pc:docMk/>
            <pc:sldMk cId="3896514363" sldId="609"/>
            <ac:spMk id="3" creationId="{0693F79F-BB06-4D2B-912F-8744F83B33C2}"/>
          </ac:spMkLst>
        </pc:spChg>
        <pc:spChg chg="mod">
          <ac:chgData name="David Dodds" userId="39f31ee0-d475-48f0-b79e-7bff7568c89c" providerId="ADAL" clId="{3D5E66E1-4A80-49EB-AD81-DED9B2253FDB}" dt="2020-02-17T13:34:11.890" v="173" actId="6549"/>
          <ac:spMkLst>
            <pc:docMk/>
            <pc:sldMk cId="3896514363" sldId="609"/>
            <ac:spMk id="26628" creationId="{00000000-0000-0000-0000-000000000000}"/>
          </ac:spMkLst>
        </pc:spChg>
      </pc:sldChg>
      <pc:sldChg chg="delSp modSp">
        <pc:chgData name="David Dodds" userId="39f31ee0-d475-48f0-b79e-7bff7568c89c" providerId="ADAL" clId="{3D5E66E1-4A80-49EB-AD81-DED9B2253FDB}" dt="2020-02-17T14:18:43.884" v="806" actId="313"/>
        <pc:sldMkLst>
          <pc:docMk/>
          <pc:sldMk cId="3792924990" sldId="611"/>
        </pc:sldMkLst>
        <pc:spChg chg="mod">
          <ac:chgData name="David Dodds" userId="39f31ee0-d475-48f0-b79e-7bff7568c89c" providerId="ADAL" clId="{3D5E66E1-4A80-49EB-AD81-DED9B2253FDB}" dt="2020-02-17T14:18:43.884" v="806" actId="313"/>
          <ac:spMkLst>
            <pc:docMk/>
            <pc:sldMk cId="3792924990" sldId="611"/>
            <ac:spMk id="2" creationId="{7771B242-5665-425B-8CF7-8DB7CF237172}"/>
          </ac:spMkLst>
        </pc:spChg>
        <pc:spChg chg="mod">
          <ac:chgData name="David Dodds" userId="39f31ee0-d475-48f0-b79e-7bff7568c89c" providerId="ADAL" clId="{3D5E66E1-4A80-49EB-AD81-DED9B2253FDB}" dt="2020-02-17T14:08:57.191" v="521" actId="1076"/>
          <ac:spMkLst>
            <pc:docMk/>
            <pc:sldMk cId="3792924990" sldId="611"/>
            <ac:spMk id="3" creationId="{B95065A8-8173-48C0-878D-5113D8A9E0DD}"/>
          </ac:spMkLst>
        </pc:spChg>
        <pc:spChg chg="del mod">
          <ac:chgData name="David Dodds" userId="39f31ee0-d475-48f0-b79e-7bff7568c89c" providerId="ADAL" clId="{3D5E66E1-4A80-49EB-AD81-DED9B2253FDB}" dt="2020-02-17T14:08:52.924" v="520" actId="478"/>
          <ac:spMkLst>
            <pc:docMk/>
            <pc:sldMk cId="3792924990" sldId="611"/>
            <ac:spMk id="4" creationId="{03A9D156-D138-4A5C-83B9-7C6A7AC034BE}"/>
          </ac:spMkLst>
        </pc:spChg>
      </pc:sldChg>
      <pc:sldChg chg="modSp">
        <pc:chgData name="David Dodds" userId="39f31ee0-d475-48f0-b79e-7bff7568c89c" providerId="ADAL" clId="{3D5E66E1-4A80-49EB-AD81-DED9B2253FDB}" dt="2020-02-17T13:33:53.814" v="172" actId="6549"/>
        <pc:sldMkLst>
          <pc:docMk/>
          <pc:sldMk cId="954054880" sldId="612"/>
        </pc:sldMkLst>
        <pc:spChg chg="mod">
          <ac:chgData name="David Dodds" userId="39f31ee0-d475-48f0-b79e-7bff7568c89c" providerId="ADAL" clId="{3D5E66E1-4A80-49EB-AD81-DED9B2253FDB}" dt="2020-02-17T13:33:53.814" v="172" actId="6549"/>
          <ac:spMkLst>
            <pc:docMk/>
            <pc:sldMk cId="954054880" sldId="612"/>
            <ac:spMk id="3" creationId="{0693F79F-BB06-4D2B-912F-8744F83B33C2}"/>
          </ac:spMkLst>
        </pc:spChg>
        <pc:spChg chg="mod">
          <ac:chgData name="David Dodds" userId="39f31ee0-d475-48f0-b79e-7bff7568c89c" providerId="ADAL" clId="{3D5E66E1-4A80-49EB-AD81-DED9B2253FDB}" dt="2020-02-17T13:32:04.481" v="18" actId="20577"/>
          <ac:spMkLst>
            <pc:docMk/>
            <pc:sldMk cId="954054880" sldId="612"/>
            <ac:spMk id="26628" creationId="{00000000-0000-0000-0000-000000000000}"/>
          </ac:spMkLst>
        </pc:spChg>
      </pc:sldChg>
      <pc:sldChg chg="modSp">
        <pc:chgData name="David Dodds" userId="39f31ee0-d475-48f0-b79e-7bff7568c89c" providerId="ADAL" clId="{3D5E66E1-4A80-49EB-AD81-DED9B2253FDB}" dt="2020-02-17T14:30:12.906" v="1339" actId="1076"/>
        <pc:sldMkLst>
          <pc:docMk/>
          <pc:sldMk cId="3729687725" sldId="615"/>
        </pc:sldMkLst>
        <pc:spChg chg="mod">
          <ac:chgData name="David Dodds" userId="39f31ee0-d475-48f0-b79e-7bff7568c89c" providerId="ADAL" clId="{3D5E66E1-4A80-49EB-AD81-DED9B2253FDB}" dt="2020-02-17T14:30:12.906" v="1339" actId="1076"/>
          <ac:spMkLst>
            <pc:docMk/>
            <pc:sldMk cId="3729687725" sldId="615"/>
            <ac:spMk id="3" creationId="{EFBCD523-45D2-43E5-A645-85EB0119926D}"/>
          </ac:spMkLst>
        </pc:spChg>
      </pc:sldChg>
      <pc:sldChg chg="addSp modSp">
        <pc:chgData name="David Dodds" userId="39f31ee0-d475-48f0-b79e-7bff7568c89c" providerId="ADAL" clId="{3D5E66E1-4A80-49EB-AD81-DED9B2253FDB}" dt="2020-02-17T14:58:29.113" v="1834" actId="6549"/>
        <pc:sldMkLst>
          <pc:docMk/>
          <pc:sldMk cId="3330410783" sldId="616"/>
        </pc:sldMkLst>
        <pc:spChg chg="mod">
          <ac:chgData name="David Dodds" userId="39f31ee0-d475-48f0-b79e-7bff7568c89c" providerId="ADAL" clId="{3D5E66E1-4A80-49EB-AD81-DED9B2253FDB}" dt="2020-02-17T14:58:29.113" v="1834" actId="6549"/>
          <ac:spMkLst>
            <pc:docMk/>
            <pc:sldMk cId="3330410783" sldId="616"/>
            <ac:spMk id="2" creationId="{00000000-0000-0000-0000-000000000000}"/>
          </ac:spMkLst>
        </pc:spChg>
        <pc:picChg chg="add mod">
          <ac:chgData name="David Dodds" userId="39f31ee0-d475-48f0-b79e-7bff7568c89c" providerId="ADAL" clId="{3D5E66E1-4A80-49EB-AD81-DED9B2253FDB}" dt="2020-02-17T13:57:53.767" v="265" actId="1076"/>
          <ac:picMkLst>
            <pc:docMk/>
            <pc:sldMk cId="3330410783" sldId="616"/>
            <ac:picMk id="5" creationId="{5F73D7A3-5301-45C0-B439-98884F9834AC}"/>
          </ac:picMkLst>
        </pc:picChg>
        <pc:picChg chg="mod">
          <ac:chgData name="David Dodds" userId="39f31ee0-d475-48f0-b79e-7bff7568c89c" providerId="ADAL" clId="{3D5E66E1-4A80-49EB-AD81-DED9B2253FDB}" dt="2020-02-17T13:58:24.895" v="275" actId="1076"/>
          <ac:picMkLst>
            <pc:docMk/>
            <pc:sldMk cId="3330410783" sldId="616"/>
            <ac:picMk id="1028" creationId="{2A203D10-E41B-4CB4-804E-EA93146EB49B}"/>
          </ac:picMkLst>
        </pc:picChg>
      </pc:sldChg>
      <pc:sldChg chg="delSp modSp add del">
        <pc:chgData name="David Dodds" userId="39f31ee0-d475-48f0-b79e-7bff7568c89c" providerId="ADAL" clId="{3D5E66E1-4A80-49EB-AD81-DED9B2253FDB}" dt="2020-02-17T14:58:40.404" v="1835" actId="2696"/>
        <pc:sldMkLst>
          <pc:docMk/>
          <pc:sldMk cId="1224845880" sldId="617"/>
        </pc:sldMkLst>
        <pc:picChg chg="del">
          <ac:chgData name="David Dodds" userId="39f31ee0-d475-48f0-b79e-7bff7568c89c" providerId="ADAL" clId="{3D5E66E1-4A80-49EB-AD81-DED9B2253FDB}" dt="2020-02-17T13:57:30.001" v="261" actId="478"/>
          <ac:picMkLst>
            <pc:docMk/>
            <pc:sldMk cId="1224845880" sldId="617"/>
            <ac:picMk id="1032" creationId="{E9C9BCC5-A85E-41DE-A347-02D0CDFB4BA5}"/>
          </ac:picMkLst>
        </pc:picChg>
        <pc:picChg chg="del">
          <ac:chgData name="David Dodds" userId="39f31ee0-d475-48f0-b79e-7bff7568c89c" providerId="ADAL" clId="{3D5E66E1-4A80-49EB-AD81-DED9B2253FDB}" dt="2020-02-17T13:57:29.067" v="260" actId="478"/>
          <ac:picMkLst>
            <pc:docMk/>
            <pc:sldMk cId="1224845880" sldId="617"/>
            <ac:picMk id="1034" creationId="{D06EBD1F-8A24-46CA-942B-423DED01F7E3}"/>
          </ac:picMkLst>
        </pc:picChg>
        <pc:picChg chg="del mod">
          <ac:chgData name="David Dodds" userId="39f31ee0-d475-48f0-b79e-7bff7568c89c" providerId="ADAL" clId="{3D5E66E1-4A80-49EB-AD81-DED9B2253FDB}" dt="2020-02-17T13:57:28.163" v="259" actId="478"/>
          <ac:picMkLst>
            <pc:docMk/>
            <pc:sldMk cId="1224845880" sldId="617"/>
            <ac:picMk id="1036" creationId="{86159C5B-D3A7-489D-97F5-78C3C6CD6524}"/>
          </ac:picMkLst>
        </pc:picChg>
      </pc:sldChg>
      <pc:sldChg chg="delSp modSp add">
        <pc:chgData name="David Dodds" userId="39f31ee0-d475-48f0-b79e-7bff7568c89c" providerId="ADAL" clId="{3D5E66E1-4A80-49EB-AD81-DED9B2253FDB}" dt="2020-02-17T14:58:16.141" v="1807" actId="1076"/>
        <pc:sldMkLst>
          <pc:docMk/>
          <pc:sldMk cId="2781193567" sldId="618"/>
        </pc:sldMkLst>
        <pc:spChg chg="mod">
          <ac:chgData name="David Dodds" userId="39f31ee0-d475-48f0-b79e-7bff7568c89c" providerId="ADAL" clId="{3D5E66E1-4A80-49EB-AD81-DED9B2253FDB}" dt="2020-02-17T13:56:50.236" v="250" actId="20577"/>
          <ac:spMkLst>
            <pc:docMk/>
            <pc:sldMk cId="2781193567" sldId="618"/>
            <ac:spMk id="5" creationId="{88BCE321-0138-40C0-B46F-AFD571154453}"/>
          </ac:spMkLst>
        </pc:spChg>
        <pc:picChg chg="mod">
          <ac:chgData name="David Dodds" userId="39f31ee0-d475-48f0-b79e-7bff7568c89c" providerId="ADAL" clId="{3D5E66E1-4A80-49EB-AD81-DED9B2253FDB}" dt="2020-02-17T14:58:12.416" v="1806" actId="1076"/>
          <ac:picMkLst>
            <pc:docMk/>
            <pc:sldMk cId="2781193567" sldId="618"/>
            <ac:picMk id="11" creationId="{00000000-0000-0000-0000-000000000000}"/>
          </ac:picMkLst>
        </pc:picChg>
        <pc:picChg chg="del">
          <ac:chgData name="David Dodds" userId="39f31ee0-d475-48f0-b79e-7bff7568c89c" providerId="ADAL" clId="{3D5E66E1-4A80-49EB-AD81-DED9B2253FDB}" dt="2020-02-17T13:56:53.003" v="251" actId="478"/>
          <ac:picMkLst>
            <pc:docMk/>
            <pc:sldMk cId="2781193567" sldId="618"/>
            <ac:picMk id="1028" creationId="{CFA52246-EBF8-4310-A05D-9ED41AEC7025}"/>
          </ac:picMkLst>
        </pc:picChg>
        <pc:picChg chg="del">
          <ac:chgData name="David Dodds" userId="39f31ee0-d475-48f0-b79e-7bff7568c89c" providerId="ADAL" clId="{3D5E66E1-4A80-49EB-AD81-DED9B2253FDB}" dt="2020-02-17T13:56:54.270" v="252" actId="478"/>
          <ac:picMkLst>
            <pc:docMk/>
            <pc:sldMk cId="2781193567" sldId="618"/>
            <ac:picMk id="1030" creationId="{3E52535D-416B-4F65-90BC-DA1324B80C9C}"/>
          </ac:picMkLst>
        </pc:picChg>
        <pc:picChg chg="mod">
          <ac:chgData name="David Dodds" userId="39f31ee0-d475-48f0-b79e-7bff7568c89c" providerId="ADAL" clId="{3D5E66E1-4A80-49EB-AD81-DED9B2253FDB}" dt="2020-02-17T14:58:16.141" v="1807" actId="1076"/>
          <ac:picMkLst>
            <pc:docMk/>
            <pc:sldMk cId="2781193567" sldId="618"/>
            <ac:picMk id="1032" creationId="{E9C9BCC5-A85E-41DE-A347-02D0CDFB4BA5}"/>
          </ac:picMkLst>
        </pc:picChg>
        <pc:picChg chg="del">
          <ac:chgData name="David Dodds" userId="39f31ee0-d475-48f0-b79e-7bff7568c89c" providerId="ADAL" clId="{3D5E66E1-4A80-49EB-AD81-DED9B2253FDB}" dt="2020-02-17T13:57:04.087" v="254" actId="478"/>
          <ac:picMkLst>
            <pc:docMk/>
            <pc:sldMk cId="2781193567" sldId="618"/>
            <ac:picMk id="1034" creationId="{D06EBD1F-8A24-46CA-942B-423DED01F7E3}"/>
          </ac:picMkLst>
        </pc:picChg>
        <pc:picChg chg="del">
          <ac:chgData name="David Dodds" userId="39f31ee0-d475-48f0-b79e-7bff7568c89c" providerId="ADAL" clId="{3D5E66E1-4A80-49EB-AD81-DED9B2253FDB}" dt="2020-02-17T13:57:03.169" v="253" actId="478"/>
          <ac:picMkLst>
            <pc:docMk/>
            <pc:sldMk cId="2781193567" sldId="618"/>
            <ac:picMk id="1036" creationId="{86159C5B-D3A7-489D-97F5-78C3C6CD6524}"/>
          </ac:picMkLst>
        </pc:picChg>
      </pc:sldChg>
      <pc:sldChg chg="modSp">
        <pc:chgData name="David Dodds" userId="39f31ee0-d475-48f0-b79e-7bff7568c89c" providerId="ADAL" clId="{3D5E66E1-4A80-49EB-AD81-DED9B2253FDB}" dt="2020-02-17T14:27:01.863" v="1269" actId="14100"/>
        <pc:sldMkLst>
          <pc:docMk/>
          <pc:sldMk cId="3562769866" sldId="619"/>
        </pc:sldMkLst>
        <pc:spChg chg="mod">
          <ac:chgData name="David Dodds" userId="39f31ee0-d475-48f0-b79e-7bff7568c89c" providerId="ADAL" clId="{3D5E66E1-4A80-49EB-AD81-DED9B2253FDB}" dt="2020-02-17T14:27:01.863" v="1269" actId="14100"/>
          <ac:spMkLst>
            <pc:docMk/>
            <pc:sldMk cId="3562769866" sldId="619"/>
            <ac:spMk id="2" creationId="{7771B242-5665-425B-8CF7-8DB7CF237172}"/>
          </ac:spMkLst>
        </pc:spChg>
        <pc:spChg chg="mod">
          <ac:chgData name="David Dodds" userId="39f31ee0-d475-48f0-b79e-7bff7568c89c" providerId="ADAL" clId="{3D5E66E1-4A80-49EB-AD81-DED9B2253FDB}" dt="2020-02-17T14:25:35.433" v="1173" actId="20577"/>
          <ac:spMkLst>
            <pc:docMk/>
            <pc:sldMk cId="3562769866" sldId="619"/>
            <ac:spMk id="3" creationId="{B95065A8-8173-48C0-878D-5113D8A9E0DD}"/>
          </ac:spMkLst>
        </pc:spChg>
        <pc:spChg chg="mod">
          <ac:chgData name="David Dodds" userId="39f31ee0-d475-48f0-b79e-7bff7568c89c" providerId="ADAL" clId="{3D5E66E1-4A80-49EB-AD81-DED9B2253FDB}" dt="2020-02-17T14:26:24.683" v="1267" actId="20577"/>
          <ac:spMkLst>
            <pc:docMk/>
            <pc:sldMk cId="3562769866" sldId="619"/>
            <ac:spMk id="4" creationId="{03A9D156-D138-4A5C-83B9-7C6A7AC034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A19EF-8BFB-4E3B-BF03-86B8B2D927BE}" type="datetimeFigureOut">
              <a:rPr lang="en-US" smtClean="0"/>
              <a:pPr/>
              <a:t>2/20/2020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6C45C-629E-42E8-8B70-DEC8E2E91B45}" type="slidenum">
              <a:rPr lang="en-US" smtClean="0"/>
              <a:pPr/>
              <a:t>‹#›</a:t>
            </a:fld>
            <a:endParaRPr lang="en-US" dirty="0"/>
          </a:p>
        </p:txBody>
      </p:sp>
    </p:spTree>
    <p:extLst>
      <p:ext uri="{BB962C8B-B14F-4D97-AF65-F5344CB8AC3E}">
        <p14:creationId xmlns:p14="http://schemas.microsoft.com/office/powerpoint/2010/main" val="412567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371600" y="1143000"/>
            <a:ext cx="4114800" cy="308610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defTabSz="931863">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defTabSz="931863">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defTabSz="931863">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defTabSz="931863">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CF6E4374-0F2F-46B2-B17A-66F9486BE5FA}" type="slidenum">
              <a:rPr lang="en-US" altLang="en-US" smtClean="0">
                <a:solidFill>
                  <a:srgbClr val="000000"/>
                </a:solidFill>
              </a:rPr>
              <a:pPr>
                <a:spcBef>
                  <a:spcPct val="0"/>
                </a:spcBef>
              </a:pPr>
              <a:t>1</a:t>
            </a:fld>
            <a:endParaRPr lang="en-US" altLang="en-US" dirty="0">
              <a:solidFill>
                <a:srgbClr val="000000"/>
              </a:solidFill>
            </a:endParaRPr>
          </a:p>
        </p:txBody>
      </p:sp>
    </p:spTree>
    <p:extLst>
      <p:ext uri="{BB962C8B-B14F-4D97-AF65-F5344CB8AC3E}">
        <p14:creationId xmlns:p14="http://schemas.microsoft.com/office/powerpoint/2010/main" val="3015509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66C45C-629E-42E8-8B70-DEC8E2E91B45}" type="slidenum">
              <a:rPr lang="en-US" smtClean="0"/>
              <a:pPr/>
              <a:t>11</a:t>
            </a:fld>
            <a:endParaRPr lang="en-US" dirty="0"/>
          </a:p>
        </p:txBody>
      </p:sp>
    </p:spTree>
    <p:extLst>
      <p:ext uri="{BB962C8B-B14F-4D97-AF65-F5344CB8AC3E}">
        <p14:creationId xmlns:p14="http://schemas.microsoft.com/office/powerpoint/2010/main" val="3083319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66C45C-629E-42E8-8B70-DEC8E2E91B45}" type="slidenum">
              <a:rPr lang="en-US" smtClean="0"/>
              <a:pPr/>
              <a:t>12</a:t>
            </a:fld>
            <a:endParaRPr lang="en-US" dirty="0"/>
          </a:p>
        </p:txBody>
      </p:sp>
    </p:spTree>
    <p:extLst>
      <p:ext uri="{BB962C8B-B14F-4D97-AF65-F5344CB8AC3E}">
        <p14:creationId xmlns:p14="http://schemas.microsoft.com/office/powerpoint/2010/main" val="3882669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66C45C-629E-42E8-8B70-DEC8E2E91B45}" type="slidenum">
              <a:rPr lang="en-US" smtClean="0"/>
              <a:pPr/>
              <a:t>14</a:t>
            </a:fld>
            <a:endParaRPr lang="en-US"/>
          </a:p>
        </p:txBody>
      </p:sp>
    </p:spTree>
    <p:extLst>
      <p:ext uri="{BB962C8B-B14F-4D97-AF65-F5344CB8AC3E}">
        <p14:creationId xmlns:p14="http://schemas.microsoft.com/office/powerpoint/2010/main" val="3770590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a:solidFill>
                  <a:schemeClr val="tx1"/>
                </a:solidFill>
                <a:effectLst/>
                <a:latin typeface="+mn-lt"/>
                <a:ea typeface="+mn-ea"/>
                <a:cs typeface="+mn-cs"/>
              </a:rPr>
              <a:t>This event is focused on </a:t>
            </a:r>
            <a:r>
              <a:rPr lang="en-US" sz="900" b="1" i="0" kern="1200" dirty="0">
                <a:solidFill>
                  <a:schemeClr val="tx1"/>
                </a:solidFill>
                <a:effectLst/>
                <a:latin typeface="+mn-lt"/>
                <a:ea typeface="+mn-ea"/>
                <a:cs typeface="+mn-cs"/>
              </a:rPr>
              <a:t>raising funds to support our science, technology, engineering and math (STEM) scholarship initiatives.</a:t>
            </a:r>
            <a:r>
              <a:rPr lang="en-US" sz="900" b="0" i="0" kern="1200" dirty="0">
                <a:solidFill>
                  <a:schemeClr val="tx1"/>
                </a:solidFill>
                <a:effectLst/>
                <a:latin typeface="+mn-lt"/>
                <a:ea typeface="+mn-ea"/>
                <a:cs typeface="+mn-cs"/>
              </a:rPr>
              <a:t> Our chapter has invested well over a million dollars over the years in STEM initiatives that support our USAF enlisted members, local high school students and area colleges and universities thanks to our sponsors and fundraising events!  Come join us in supporting these worthy individuals! </a:t>
            </a:r>
            <a:r>
              <a:rPr lang="en-US" sz="900" b="1" i="0" kern="1200" dirty="0">
                <a:solidFill>
                  <a:schemeClr val="tx1"/>
                </a:solidFill>
                <a:effectLst/>
                <a:latin typeface="+mn-lt"/>
                <a:ea typeface="+mn-ea"/>
                <a:cs typeface="+mn-cs"/>
              </a:rPr>
              <a:t>Register now before ticket prices increase!</a:t>
            </a:r>
            <a:endParaRPr lang="en-US" sz="9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E66C45C-629E-42E8-8B70-DEC8E2E91B45}" type="slidenum">
              <a:rPr lang="en-US" smtClean="0"/>
              <a:pPr/>
              <a:t>15</a:t>
            </a:fld>
            <a:endParaRPr lang="en-US" dirty="0"/>
          </a:p>
        </p:txBody>
      </p:sp>
    </p:spTree>
    <p:extLst>
      <p:ext uri="{BB962C8B-B14F-4D97-AF65-F5344CB8AC3E}">
        <p14:creationId xmlns:p14="http://schemas.microsoft.com/office/powerpoint/2010/main" val="715634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C4255B1-DE1C-47B5-BD47-19B43590C0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4CA512E-AA8D-4B07-83E8-9F5FEC7F8C27}"/>
              </a:ext>
            </a:extLst>
          </p:cNvPr>
          <p:cNvSpPr>
            <a:spLocks noGrp="1"/>
          </p:cNvSpPr>
          <p:nvPr>
            <p:ph type="body" idx="1"/>
          </p:nvPr>
        </p:nvSpPr>
        <p:spPr/>
        <p:txBody>
          <a:bodyPr>
            <a:normAutofit fontScale="70000" lnSpcReduction="20000"/>
          </a:bodyPr>
          <a:lstStyle/>
          <a:p>
            <a:pPr>
              <a:defRPr/>
            </a:pPr>
            <a:r>
              <a:rPr lang="en-US" sz="900" b="1" dirty="0"/>
              <a:t>Executive Vice President</a:t>
            </a:r>
            <a:r>
              <a:rPr lang="en-US" sz="900" dirty="0"/>
              <a:t> </a:t>
            </a:r>
            <a:r>
              <a:rPr lang="en-US" sz="900" i="1" dirty="0"/>
              <a:t> </a:t>
            </a:r>
            <a:r>
              <a:rPr lang="en-US" sz="900" dirty="0"/>
              <a:t> </a:t>
            </a:r>
            <a:r>
              <a:rPr lang="en-US" sz="900" b="1" dirty="0"/>
              <a:t> </a:t>
            </a:r>
            <a:r>
              <a:rPr lang="en-US" sz="900" dirty="0"/>
              <a:t> David Dodds ICS Inc </a:t>
            </a:r>
          </a:p>
          <a:p>
            <a:pPr>
              <a:defRPr/>
            </a:pPr>
            <a:r>
              <a:rPr lang="en-US" sz="900" b="1" dirty="0"/>
              <a:t>Vice President, Information</a:t>
            </a:r>
            <a:r>
              <a:rPr lang="en-US" sz="900" dirty="0"/>
              <a:t> </a:t>
            </a:r>
            <a:r>
              <a:rPr lang="en-US" sz="900" i="1" dirty="0"/>
              <a:t> </a:t>
            </a:r>
            <a:r>
              <a:rPr lang="en-US" sz="900" dirty="0"/>
              <a:t> </a:t>
            </a:r>
            <a:r>
              <a:rPr lang="en-US" sz="900" b="1" dirty="0"/>
              <a:t> </a:t>
            </a:r>
            <a:r>
              <a:rPr lang="en-US" sz="900" dirty="0"/>
              <a:t> </a:t>
            </a:r>
            <a:r>
              <a:rPr lang="en-US" sz="900" dirty="0">
                <a:latin typeface="Calibri Light"/>
                <a:ea typeface="Times New Roman"/>
                <a:cs typeface="Times New Roman"/>
              </a:rPr>
              <a:t>Keith Harvey, TACG Solutions</a:t>
            </a:r>
            <a:endParaRPr lang="en-US" sz="900" dirty="0">
              <a:solidFill>
                <a:srgbClr val="FF0000"/>
              </a:solidFill>
            </a:endParaRPr>
          </a:p>
          <a:p>
            <a:pPr>
              <a:defRPr/>
            </a:pPr>
            <a:r>
              <a:rPr lang="en-US" sz="900" b="1" i="1" dirty="0"/>
              <a:t>	Director of Publicity</a:t>
            </a:r>
            <a:r>
              <a:rPr lang="en-US" sz="900" b="1" dirty="0"/>
              <a:t>  </a:t>
            </a:r>
            <a:r>
              <a:rPr lang="en-US" sz="900" dirty="0"/>
              <a:t> Brenda Colton   </a:t>
            </a:r>
            <a:r>
              <a:rPr lang="en-US" sz="900" b="1" dirty="0"/>
              <a:t> </a:t>
            </a:r>
            <a:r>
              <a:rPr lang="en-US" sz="900" dirty="0"/>
              <a:t> </a:t>
            </a:r>
          </a:p>
          <a:p>
            <a:pPr>
              <a:defRPr/>
            </a:pPr>
            <a:r>
              <a:rPr lang="en-US" sz="900" i="1" dirty="0"/>
              <a:t>	Office of Historian</a:t>
            </a:r>
            <a:r>
              <a:rPr lang="en-US" sz="900" dirty="0"/>
              <a:t> </a:t>
            </a:r>
            <a:r>
              <a:rPr lang="en-US" sz="900" b="1" dirty="0"/>
              <a:t> </a:t>
            </a:r>
            <a:r>
              <a:rPr lang="en-US" sz="900" dirty="0"/>
              <a:t>     </a:t>
            </a:r>
            <a:r>
              <a:rPr lang="en-US" sz="900" b="1" dirty="0"/>
              <a:t> </a:t>
            </a:r>
            <a:r>
              <a:rPr lang="en-US" sz="900" dirty="0"/>
              <a:t> </a:t>
            </a:r>
          </a:p>
          <a:p>
            <a:pPr>
              <a:defRPr/>
            </a:pPr>
            <a:r>
              <a:rPr lang="en-US" sz="900" i="1" dirty="0"/>
              <a:t>	Office of Web Master</a:t>
            </a:r>
            <a:r>
              <a:rPr lang="en-US" sz="900" dirty="0"/>
              <a:t> </a:t>
            </a:r>
            <a:r>
              <a:rPr lang="en-US" sz="900" b="1" dirty="0"/>
              <a:t> </a:t>
            </a:r>
            <a:r>
              <a:rPr lang="en-US" sz="900" dirty="0"/>
              <a:t> </a:t>
            </a:r>
            <a:r>
              <a:rPr lang="en-US" sz="900" dirty="0">
                <a:solidFill>
                  <a:srgbClr val="FF0000"/>
                </a:solidFill>
              </a:rPr>
              <a:t>Matt Seibert, 88CG/SCXS </a:t>
            </a:r>
          </a:p>
          <a:p>
            <a:pPr>
              <a:defRPr/>
            </a:pPr>
            <a:r>
              <a:rPr lang="en-US" sz="900" dirty="0">
                <a:solidFill>
                  <a:srgbClr val="FF0000"/>
                </a:solidFill>
              </a:rPr>
              <a:t>	</a:t>
            </a:r>
            <a:r>
              <a:rPr lang="en-US" sz="900" i="1" dirty="0">
                <a:solidFill>
                  <a:srgbClr val="FF0000"/>
                </a:solidFill>
              </a:rPr>
              <a:t>IT Team </a:t>
            </a:r>
            <a:r>
              <a:rPr lang="en-US" sz="900" dirty="0">
                <a:solidFill>
                  <a:srgbClr val="FF0000"/>
                </a:solidFill>
              </a:rPr>
              <a:t>– Alberto “Mike” Jerez</a:t>
            </a:r>
            <a:endParaRPr lang="en-US" sz="900" dirty="0"/>
          </a:p>
          <a:p>
            <a:pPr>
              <a:defRPr/>
            </a:pPr>
            <a:r>
              <a:rPr lang="en-US" sz="900" dirty="0"/>
              <a:t>	</a:t>
            </a:r>
            <a:r>
              <a:rPr lang="en-US" sz="900" i="1" dirty="0"/>
              <a:t>IT Technology </a:t>
            </a:r>
            <a:r>
              <a:rPr lang="en-US" sz="900" dirty="0"/>
              <a:t>– Billy Grill</a:t>
            </a:r>
          </a:p>
          <a:p>
            <a:pPr>
              <a:defRPr/>
            </a:pPr>
            <a:r>
              <a:rPr lang="en-US" sz="900" b="1" dirty="0"/>
              <a:t>Vice President, Membership</a:t>
            </a:r>
            <a:r>
              <a:rPr lang="en-US" sz="900" dirty="0"/>
              <a:t> </a:t>
            </a:r>
            <a:r>
              <a:rPr lang="en-US" sz="900" i="1" dirty="0"/>
              <a:t> </a:t>
            </a:r>
            <a:r>
              <a:rPr lang="en-US" sz="900" dirty="0"/>
              <a:t> </a:t>
            </a:r>
            <a:r>
              <a:rPr lang="en-US" sz="900" b="1" dirty="0"/>
              <a:t> </a:t>
            </a:r>
            <a:r>
              <a:rPr lang="en-US" sz="900" dirty="0"/>
              <a:t> Julie </a:t>
            </a:r>
            <a:r>
              <a:rPr lang="en-US" sz="900" dirty="0" err="1"/>
              <a:t>Eitiniear</a:t>
            </a:r>
            <a:r>
              <a:rPr lang="en-US" sz="900" dirty="0"/>
              <a:t>, </a:t>
            </a:r>
            <a:r>
              <a:rPr lang="en-US" sz="900" dirty="0" err="1"/>
              <a:t>Menya</a:t>
            </a:r>
            <a:r>
              <a:rPr lang="en-US" sz="900" dirty="0"/>
              <a:t> Communications</a:t>
            </a:r>
            <a:r>
              <a:rPr lang="en-US" sz="900" b="1" dirty="0"/>
              <a:t> </a:t>
            </a:r>
            <a:r>
              <a:rPr lang="en-US" sz="900" dirty="0"/>
              <a:t> </a:t>
            </a:r>
          </a:p>
          <a:p>
            <a:pPr>
              <a:defRPr/>
            </a:pPr>
            <a:r>
              <a:rPr lang="en-US" sz="900" b="1" i="1" dirty="0"/>
              <a:t>	Director, New Member Development</a:t>
            </a:r>
            <a:r>
              <a:rPr lang="en-US" sz="900" b="1" dirty="0"/>
              <a:t> </a:t>
            </a:r>
            <a:r>
              <a:rPr lang="en-US" sz="900" b="1" i="1" dirty="0"/>
              <a:t> </a:t>
            </a:r>
            <a:r>
              <a:rPr lang="en-US" sz="900" dirty="0"/>
              <a:t> </a:t>
            </a:r>
            <a:r>
              <a:rPr lang="en-US" sz="900" i="1" dirty="0"/>
              <a:t> </a:t>
            </a:r>
            <a:r>
              <a:rPr lang="en-US" sz="900" dirty="0"/>
              <a:t> </a:t>
            </a:r>
            <a:r>
              <a:rPr lang="en-US" sz="900" i="1" dirty="0"/>
              <a:t> ------</a:t>
            </a:r>
            <a:r>
              <a:rPr lang="en-US" sz="900" dirty="0"/>
              <a:t> </a:t>
            </a:r>
            <a:r>
              <a:rPr lang="en-US" sz="900" b="1" dirty="0"/>
              <a:t> </a:t>
            </a:r>
            <a:r>
              <a:rPr lang="en-US" sz="900" dirty="0"/>
              <a:t> </a:t>
            </a:r>
          </a:p>
          <a:p>
            <a:pPr>
              <a:defRPr/>
            </a:pPr>
            <a:r>
              <a:rPr lang="en-US" sz="900" b="1" i="1" dirty="0"/>
              <a:t>	Director, Corporate Outreach</a:t>
            </a:r>
            <a:r>
              <a:rPr lang="en-US" sz="900" dirty="0"/>
              <a:t> </a:t>
            </a:r>
            <a:r>
              <a:rPr lang="en-US" sz="900" b="1" i="1" dirty="0"/>
              <a:t> </a:t>
            </a:r>
            <a:r>
              <a:rPr lang="en-US" sz="900" dirty="0"/>
              <a:t> </a:t>
            </a:r>
            <a:r>
              <a:rPr lang="en-US" sz="900" i="1" dirty="0"/>
              <a:t>Merry Korn</a:t>
            </a:r>
            <a:r>
              <a:rPr lang="en-US" sz="900" dirty="0"/>
              <a:t> Pearl Interactive </a:t>
            </a:r>
            <a:r>
              <a:rPr lang="en-US" sz="900" b="1" dirty="0"/>
              <a:t> </a:t>
            </a:r>
            <a:r>
              <a:rPr lang="en-US" sz="900" dirty="0"/>
              <a:t> </a:t>
            </a:r>
          </a:p>
          <a:p>
            <a:pPr>
              <a:defRPr/>
            </a:pPr>
            <a:r>
              <a:rPr lang="en-US" sz="900" b="1" i="1" dirty="0"/>
              <a:t>	Director, Small Business</a:t>
            </a:r>
            <a:r>
              <a:rPr lang="en-US" sz="900" b="1" dirty="0"/>
              <a:t>  </a:t>
            </a:r>
            <a:r>
              <a:rPr lang="en-US" sz="900" dirty="0">
                <a:solidFill>
                  <a:srgbClr val="FF0000"/>
                </a:solidFill>
              </a:rPr>
              <a:t> ___________________</a:t>
            </a:r>
            <a:r>
              <a:rPr lang="en-US" sz="900" b="1" dirty="0"/>
              <a:t> </a:t>
            </a:r>
            <a:r>
              <a:rPr lang="en-US" sz="900" dirty="0"/>
              <a:t> </a:t>
            </a:r>
          </a:p>
          <a:p>
            <a:pPr>
              <a:defRPr/>
            </a:pPr>
            <a:r>
              <a:rPr lang="en-US" sz="900" b="1" i="1" dirty="0"/>
              <a:t>	Director of Individual Memberships</a:t>
            </a:r>
            <a:r>
              <a:rPr lang="en-US" sz="900" b="1" dirty="0"/>
              <a:t>  </a:t>
            </a:r>
            <a:r>
              <a:rPr lang="en-US" sz="900" dirty="0"/>
              <a:t> </a:t>
            </a:r>
            <a:r>
              <a:rPr lang="en-US" sz="900" i="1" dirty="0"/>
              <a:t>Mindy Waldren</a:t>
            </a:r>
            <a:r>
              <a:rPr lang="en-US" sz="900" dirty="0"/>
              <a:t> Altamira </a:t>
            </a:r>
            <a:r>
              <a:rPr lang="en-US" sz="900" b="1" dirty="0"/>
              <a:t> </a:t>
            </a:r>
            <a:r>
              <a:rPr lang="en-US" sz="900" dirty="0"/>
              <a:t> </a:t>
            </a:r>
          </a:p>
          <a:p>
            <a:pPr>
              <a:defRPr/>
            </a:pPr>
            <a:r>
              <a:rPr lang="en-US" sz="900" b="1" i="1" dirty="0"/>
              <a:t>	Director, Young AFCEAN</a:t>
            </a:r>
            <a:r>
              <a:rPr lang="en-US" sz="900" b="1" dirty="0"/>
              <a:t>  </a:t>
            </a:r>
            <a:r>
              <a:rPr lang="en-US" sz="900" dirty="0"/>
              <a:t> Krystin Fakalata, </a:t>
            </a:r>
            <a:r>
              <a:rPr lang="en-US" sz="900" dirty="0" err="1"/>
              <a:t>MacAlogic</a:t>
            </a:r>
            <a:r>
              <a:rPr lang="en-US" sz="900" b="1" dirty="0"/>
              <a:t> </a:t>
            </a:r>
            <a:r>
              <a:rPr lang="en-US" sz="900" dirty="0"/>
              <a:t> </a:t>
            </a:r>
            <a:r>
              <a:rPr lang="en-US" sz="900" i="1" dirty="0"/>
              <a:t> </a:t>
            </a:r>
            <a:r>
              <a:rPr lang="en-US" sz="900" dirty="0"/>
              <a:t> </a:t>
            </a:r>
            <a:r>
              <a:rPr lang="en-US" sz="900" b="1" dirty="0"/>
              <a:t>Co-Director</a:t>
            </a:r>
            <a:r>
              <a:rPr lang="en-US" sz="900" dirty="0"/>
              <a:t> Jon Hipsher DLA </a:t>
            </a:r>
            <a:r>
              <a:rPr lang="en-US" sz="900" b="1" dirty="0"/>
              <a:t> </a:t>
            </a:r>
            <a:r>
              <a:rPr lang="en-US" sz="900" dirty="0"/>
              <a:t> </a:t>
            </a:r>
            <a:r>
              <a:rPr lang="en-US" sz="900" i="1" dirty="0"/>
              <a:t> </a:t>
            </a:r>
            <a:r>
              <a:rPr lang="en-US" sz="900" dirty="0"/>
              <a:t> </a:t>
            </a:r>
            <a:r>
              <a:rPr lang="en-US" sz="900" b="1" dirty="0"/>
              <a:t>YAC Events</a:t>
            </a:r>
            <a:r>
              <a:rPr lang="en-US" sz="900" dirty="0"/>
              <a:t> ____________  </a:t>
            </a:r>
            <a:r>
              <a:rPr lang="en-US" sz="900" b="1" dirty="0"/>
              <a:t> </a:t>
            </a:r>
            <a:r>
              <a:rPr lang="en-US" sz="900" dirty="0"/>
              <a:t> </a:t>
            </a:r>
          </a:p>
          <a:p>
            <a:pPr>
              <a:defRPr/>
            </a:pPr>
            <a:r>
              <a:rPr lang="en-US" sz="900" i="1" dirty="0"/>
              <a:t>	</a:t>
            </a:r>
            <a:r>
              <a:rPr lang="en-US" sz="900" b="1" i="1" dirty="0"/>
              <a:t>Director for Student Chapters</a:t>
            </a:r>
            <a:r>
              <a:rPr lang="en-US" sz="900" b="1" dirty="0"/>
              <a:t>  </a:t>
            </a:r>
            <a:r>
              <a:rPr lang="en-US" sz="900" dirty="0"/>
              <a:t>     </a:t>
            </a:r>
          </a:p>
          <a:p>
            <a:pPr>
              <a:defRPr/>
            </a:pPr>
            <a:r>
              <a:rPr lang="en-US" sz="900" b="1" dirty="0"/>
              <a:t>Vice President, Programs</a:t>
            </a:r>
            <a:r>
              <a:rPr lang="en-US" sz="900" dirty="0"/>
              <a:t> </a:t>
            </a:r>
            <a:r>
              <a:rPr lang="en-US" sz="900" i="1" dirty="0"/>
              <a:t> </a:t>
            </a:r>
            <a:r>
              <a:rPr lang="en-US" sz="900" dirty="0"/>
              <a:t> </a:t>
            </a:r>
            <a:r>
              <a:rPr lang="en-US" sz="900" b="1" dirty="0"/>
              <a:t> </a:t>
            </a:r>
            <a:r>
              <a:rPr lang="en-US" sz="900" dirty="0"/>
              <a:t> </a:t>
            </a:r>
            <a:r>
              <a:rPr lang="en-US" sz="900" i="1" dirty="0"/>
              <a:t>Matt Powell, Gartner</a:t>
            </a:r>
            <a:r>
              <a:rPr lang="en-US" sz="900" dirty="0"/>
              <a:t> </a:t>
            </a:r>
            <a:r>
              <a:rPr lang="en-US" sz="900" b="1" dirty="0"/>
              <a:t> </a:t>
            </a:r>
            <a:r>
              <a:rPr lang="en-US" sz="900" dirty="0"/>
              <a:t> </a:t>
            </a:r>
          </a:p>
          <a:p>
            <a:pPr>
              <a:defRPr/>
            </a:pPr>
            <a:r>
              <a:rPr lang="en-US" sz="900" b="1" i="1" dirty="0"/>
              <a:t>	Director of </a:t>
            </a:r>
            <a:r>
              <a:rPr lang="en-US" sz="900" b="1" i="1" dirty="0" err="1"/>
              <a:t>LuncheonArrangements</a:t>
            </a:r>
            <a:r>
              <a:rPr lang="en-US" sz="900" b="1" dirty="0"/>
              <a:t>  </a:t>
            </a:r>
            <a:r>
              <a:rPr lang="en-US" sz="900" dirty="0"/>
              <a:t> Ashley Cigolotti Brooksource &amp; Technical Youth </a:t>
            </a:r>
            <a:r>
              <a:rPr lang="en-US" sz="900" b="1" dirty="0"/>
              <a:t> </a:t>
            </a:r>
            <a:r>
              <a:rPr lang="en-US" sz="900" dirty="0"/>
              <a:t>   </a:t>
            </a:r>
            <a:r>
              <a:rPr lang="en-US" sz="900" b="1" dirty="0"/>
              <a:t>Dep Director, Luncheons</a:t>
            </a:r>
            <a:r>
              <a:rPr lang="en-US" sz="900" dirty="0"/>
              <a:t> Joel Schell TACG </a:t>
            </a:r>
            <a:r>
              <a:rPr lang="en-US" sz="900" b="1" dirty="0"/>
              <a:t> </a:t>
            </a:r>
          </a:p>
          <a:p>
            <a:pPr>
              <a:defRPr/>
            </a:pPr>
            <a:r>
              <a:rPr lang="en-US" sz="900" b="1" dirty="0"/>
              <a:t>	Luncheon Team  - </a:t>
            </a:r>
            <a:r>
              <a:rPr lang="en-US" sz="900" dirty="0"/>
              <a:t>Mike and Wanda Markowski   </a:t>
            </a:r>
          </a:p>
          <a:p>
            <a:pPr>
              <a:defRPr/>
            </a:pPr>
            <a:r>
              <a:rPr lang="en-US" sz="900" b="1" dirty="0"/>
              <a:t>	Director IT/Communications </a:t>
            </a:r>
            <a:r>
              <a:rPr lang="en-US" sz="900" dirty="0"/>
              <a:t>Andy Seitz   </a:t>
            </a:r>
            <a:r>
              <a:rPr lang="en-US" sz="900" b="1" dirty="0"/>
              <a:t> </a:t>
            </a:r>
            <a:r>
              <a:rPr lang="en-US" sz="900" dirty="0"/>
              <a:t>   Luncheon Volunteer Lisa Reineke Segue Technologies </a:t>
            </a:r>
            <a:r>
              <a:rPr lang="en-US" sz="900" b="1" dirty="0"/>
              <a:t> </a:t>
            </a:r>
            <a:r>
              <a:rPr lang="en-US" sz="900" dirty="0"/>
              <a:t>   Luncheon Volunteer Greg Riddle </a:t>
            </a:r>
            <a:r>
              <a:rPr lang="en-US" sz="900" dirty="0" err="1"/>
              <a:t>TekSystems</a:t>
            </a:r>
            <a:r>
              <a:rPr lang="en-US" sz="900" dirty="0"/>
              <a:t> </a:t>
            </a:r>
            <a:r>
              <a:rPr lang="en-US" sz="900" b="1" dirty="0"/>
              <a:t> </a:t>
            </a:r>
            <a:r>
              <a:rPr lang="en-US" sz="900" dirty="0"/>
              <a:t> </a:t>
            </a:r>
          </a:p>
          <a:p>
            <a:pPr>
              <a:defRPr/>
            </a:pPr>
            <a:r>
              <a:rPr lang="en-US" sz="900" i="1" dirty="0"/>
              <a:t>	</a:t>
            </a:r>
            <a:r>
              <a:rPr lang="en-US" sz="900" b="1" i="1" dirty="0"/>
              <a:t>Director of Special Events</a:t>
            </a:r>
            <a:r>
              <a:rPr lang="en-US" sz="900" b="1" dirty="0"/>
              <a:t>  </a:t>
            </a:r>
            <a:r>
              <a:rPr lang="en-US" sz="900" dirty="0"/>
              <a:t>     </a:t>
            </a:r>
            <a:r>
              <a:rPr lang="en-US" sz="900" b="1" dirty="0"/>
              <a:t> </a:t>
            </a:r>
            <a:r>
              <a:rPr lang="en-US" sz="900" dirty="0"/>
              <a:t> </a:t>
            </a:r>
          </a:p>
          <a:p>
            <a:pPr>
              <a:defRPr/>
            </a:pPr>
            <a:r>
              <a:rPr lang="en-US" sz="900" b="1" i="1" dirty="0"/>
              <a:t>	Director, Winter Casino Night Event</a:t>
            </a:r>
            <a:r>
              <a:rPr lang="en-US" sz="900" dirty="0"/>
              <a:t>  </a:t>
            </a:r>
            <a:r>
              <a:rPr lang="en-US" sz="900" i="1" dirty="0"/>
              <a:t>Cheyanne Plewe</a:t>
            </a:r>
            <a:r>
              <a:rPr lang="en-US" sz="900" b="1" dirty="0"/>
              <a:t> </a:t>
            </a:r>
            <a:r>
              <a:rPr lang="en-US" sz="900" dirty="0"/>
              <a:t> </a:t>
            </a:r>
            <a:r>
              <a:rPr lang="en-US" sz="900" i="1" dirty="0"/>
              <a:t> </a:t>
            </a:r>
            <a:r>
              <a:rPr lang="en-US" sz="900" dirty="0"/>
              <a:t> Event co-Chair Alyssa Vorhees Lexis-Nexis </a:t>
            </a:r>
            <a:r>
              <a:rPr lang="en-US" sz="900" b="1" dirty="0"/>
              <a:t> </a:t>
            </a:r>
            <a:r>
              <a:rPr lang="en-US" sz="900" dirty="0"/>
              <a:t> </a:t>
            </a:r>
            <a:r>
              <a:rPr lang="en-US" sz="900" i="1" dirty="0"/>
              <a:t> </a:t>
            </a:r>
            <a:r>
              <a:rPr lang="en-US" sz="900" dirty="0"/>
              <a:t> Event co-Chair Joni </a:t>
            </a:r>
            <a:r>
              <a:rPr lang="en-US" sz="900" i="1" dirty="0"/>
              <a:t>A</a:t>
            </a:r>
            <a:r>
              <a:rPr lang="en-US" sz="900" dirty="0"/>
              <a:t>hlers </a:t>
            </a:r>
            <a:r>
              <a:rPr lang="en-US" sz="900" dirty="0" err="1"/>
              <a:t>Brixey</a:t>
            </a:r>
            <a:r>
              <a:rPr lang="en-US" sz="900" dirty="0"/>
              <a:t> and Meyer </a:t>
            </a:r>
            <a:r>
              <a:rPr lang="en-US" sz="900" b="1" dirty="0"/>
              <a:t> </a:t>
            </a:r>
            <a:r>
              <a:rPr lang="en-US" sz="900" dirty="0"/>
              <a:t> </a:t>
            </a:r>
            <a:r>
              <a:rPr lang="en-US" sz="900" i="1" dirty="0"/>
              <a:t> </a:t>
            </a:r>
            <a:r>
              <a:rPr lang="en-US" sz="900" dirty="0"/>
              <a:t> Chair, Communications     </a:t>
            </a:r>
            <a:r>
              <a:rPr lang="en-US" sz="900" b="1" dirty="0"/>
              <a:t> </a:t>
            </a:r>
            <a:r>
              <a:rPr lang="en-US" sz="900" dirty="0"/>
              <a:t> </a:t>
            </a:r>
            <a:r>
              <a:rPr lang="en-US" sz="900" i="1" dirty="0"/>
              <a:t> </a:t>
            </a:r>
            <a:r>
              <a:rPr lang="en-US" sz="900" dirty="0"/>
              <a:t> Chair, Sponsorships Mark Human  </a:t>
            </a:r>
            <a:r>
              <a:rPr lang="en-US" sz="900" b="1" dirty="0"/>
              <a:t> </a:t>
            </a:r>
            <a:r>
              <a:rPr lang="en-US" sz="900" dirty="0"/>
              <a:t> </a:t>
            </a:r>
            <a:r>
              <a:rPr lang="en-US" sz="900" i="1" dirty="0"/>
              <a:t> </a:t>
            </a:r>
            <a:r>
              <a:rPr lang="en-US" sz="900" dirty="0"/>
              <a:t>   Matt Powell   </a:t>
            </a:r>
            <a:r>
              <a:rPr lang="en-US" sz="900" b="1" dirty="0"/>
              <a:t> </a:t>
            </a:r>
            <a:r>
              <a:rPr lang="en-US" sz="900" dirty="0"/>
              <a:t> </a:t>
            </a:r>
            <a:r>
              <a:rPr lang="en-US" sz="900" i="1" dirty="0"/>
              <a:t> </a:t>
            </a:r>
            <a:r>
              <a:rPr lang="en-US" sz="900" dirty="0"/>
              <a:t>   Brent Ahlers Gartner </a:t>
            </a:r>
            <a:r>
              <a:rPr lang="en-US" sz="900" b="1" dirty="0"/>
              <a:t> </a:t>
            </a:r>
            <a:r>
              <a:rPr lang="en-US" sz="900" dirty="0"/>
              <a:t> </a:t>
            </a:r>
            <a:r>
              <a:rPr lang="en-US" sz="900" i="1" dirty="0"/>
              <a:t> </a:t>
            </a:r>
            <a:r>
              <a:rPr lang="en-US" sz="900" dirty="0"/>
              <a:t> Julie Harris Deloitte </a:t>
            </a:r>
            <a:r>
              <a:rPr lang="en-US" sz="900" b="1" dirty="0"/>
              <a:t> </a:t>
            </a:r>
            <a:r>
              <a:rPr lang="en-US" sz="900" dirty="0"/>
              <a:t> </a:t>
            </a:r>
            <a:r>
              <a:rPr lang="en-US" sz="900" i="1" dirty="0"/>
              <a:t> </a:t>
            </a:r>
            <a:r>
              <a:rPr lang="en-US" sz="900" dirty="0"/>
              <a:t>   Lauren Ryan   </a:t>
            </a:r>
            <a:r>
              <a:rPr lang="en-US" sz="900" b="1" dirty="0"/>
              <a:t>  </a:t>
            </a:r>
          </a:p>
          <a:p>
            <a:pPr>
              <a:defRPr/>
            </a:pPr>
            <a:r>
              <a:rPr lang="en-US" sz="900" b="1" i="1" dirty="0"/>
              <a:t>	Director, Golf Outing</a:t>
            </a:r>
            <a:r>
              <a:rPr lang="en-US" sz="900" b="1" dirty="0"/>
              <a:t> </a:t>
            </a:r>
            <a:r>
              <a:rPr lang="en-US" sz="900" dirty="0"/>
              <a:t>  Jeff Haas Seque </a:t>
            </a:r>
            <a:r>
              <a:rPr lang="en-US" sz="900" b="1" dirty="0"/>
              <a:t> </a:t>
            </a:r>
            <a:r>
              <a:rPr lang="en-US" sz="900" dirty="0"/>
              <a:t> </a:t>
            </a:r>
            <a:r>
              <a:rPr lang="en-US" sz="900" i="1" dirty="0"/>
              <a:t> </a:t>
            </a:r>
            <a:r>
              <a:rPr lang="en-US" sz="900" dirty="0"/>
              <a:t> Golf Outing Co-Chair Eric McGrane (I think he had to pull off????) Exeter </a:t>
            </a:r>
            <a:r>
              <a:rPr lang="en-US" sz="900" b="1" dirty="0"/>
              <a:t> </a:t>
            </a:r>
            <a:r>
              <a:rPr lang="en-US" sz="900" dirty="0"/>
              <a:t> </a:t>
            </a:r>
            <a:r>
              <a:rPr lang="en-US" sz="900" i="1" dirty="0"/>
              <a:t> </a:t>
            </a:r>
            <a:r>
              <a:rPr lang="en-US" sz="900" dirty="0"/>
              <a:t> Chair, Communications Scott H Harris Mainsail Group </a:t>
            </a:r>
            <a:r>
              <a:rPr lang="en-US" sz="900" b="1" dirty="0"/>
              <a:t> </a:t>
            </a:r>
            <a:r>
              <a:rPr lang="en-US" sz="900" dirty="0"/>
              <a:t> </a:t>
            </a:r>
            <a:r>
              <a:rPr lang="en-US" sz="900" i="1" dirty="0"/>
              <a:t> </a:t>
            </a:r>
            <a:r>
              <a:rPr lang="en-US" sz="900" dirty="0"/>
              <a:t> Chair, Information Management Billy Grill   </a:t>
            </a:r>
            <a:r>
              <a:rPr lang="en-US" sz="900" b="1" dirty="0"/>
              <a:t> </a:t>
            </a:r>
            <a:r>
              <a:rPr lang="en-US" sz="900" dirty="0"/>
              <a:t> </a:t>
            </a:r>
            <a:r>
              <a:rPr lang="en-US" sz="900" i="1" dirty="0"/>
              <a:t> </a:t>
            </a:r>
            <a:r>
              <a:rPr lang="en-US" sz="900" dirty="0"/>
              <a:t> Chair, Sponsorships     </a:t>
            </a:r>
            <a:r>
              <a:rPr lang="en-US" sz="900" b="1" dirty="0"/>
              <a:t> </a:t>
            </a:r>
            <a:r>
              <a:rPr lang="en-US" sz="900" dirty="0"/>
              <a:t> </a:t>
            </a:r>
            <a:r>
              <a:rPr lang="en-US" sz="900" i="1" dirty="0"/>
              <a:t> </a:t>
            </a:r>
            <a:r>
              <a:rPr lang="en-US" sz="900" dirty="0"/>
              <a:t>   John Joyce STS </a:t>
            </a:r>
            <a:r>
              <a:rPr lang="en-US" sz="900" dirty="0" err="1"/>
              <a:t>SpecPro</a:t>
            </a:r>
            <a:r>
              <a:rPr lang="en-US" sz="900" dirty="0"/>
              <a:t> Technical Services </a:t>
            </a:r>
            <a:r>
              <a:rPr lang="en-US" sz="900" b="1" dirty="0"/>
              <a:t> </a:t>
            </a:r>
            <a:r>
              <a:rPr lang="en-US" sz="900" dirty="0"/>
              <a:t> </a:t>
            </a:r>
            <a:r>
              <a:rPr lang="en-US" sz="900" i="1" dirty="0"/>
              <a:t> </a:t>
            </a:r>
            <a:r>
              <a:rPr lang="en-US" sz="900" dirty="0"/>
              <a:t>   Barb Swartz Teradata </a:t>
            </a:r>
            <a:r>
              <a:rPr lang="en-US" sz="900" b="1" dirty="0"/>
              <a:t> </a:t>
            </a:r>
            <a:r>
              <a:rPr lang="en-US" sz="900" dirty="0"/>
              <a:t> </a:t>
            </a:r>
          </a:p>
          <a:p>
            <a:pPr>
              <a:defRPr/>
            </a:pPr>
            <a:r>
              <a:rPr lang="en-US" sz="900" b="1" i="1" dirty="0"/>
              <a:t>	Director, Logistics IT Conference</a:t>
            </a:r>
            <a:r>
              <a:rPr lang="en-US" sz="900" b="1" dirty="0"/>
              <a:t>  </a:t>
            </a:r>
            <a:r>
              <a:rPr lang="en-US" sz="900" dirty="0"/>
              <a:t> David Hart Seque </a:t>
            </a:r>
            <a:r>
              <a:rPr lang="en-US" sz="900" b="1" dirty="0"/>
              <a:t> </a:t>
            </a:r>
            <a:r>
              <a:rPr lang="en-US" sz="900" dirty="0"/>
              <a:t> </a:t>
            </a:r>
            <a:r>
              <a:rPr lang="en-US" sz="900" i="1" dirty="0"/>
              <a:t> </a:t>
            </a:r>
            <a:r>
              <a:rPr lang="en-US" sz="900" dirty="0"/>
              <a:t> </a:t>
            </a:r>
            <a:r>
              <a:rPr lang="en-US" sz="900" b="1" dirty="0"/>
              <a:t>Conference Co-Chair</a:t>
            </a:r>
            <a:r>
              <a:rPr lang="en-US" sz="900" dirty="0"/>
              <a:t>     </a:t>
            </a:r>
            <a:r>
              <a:rPr lang="en-US" sz="900" b="1" dirty="0"/>
              <a:t> </a:t>
            </a:r>
            <a:r>
              <a:rPr lang="en-US" sz="900" dirty="0"/>
              <a:t> </a:t>
            </a:r>
            <a:r>
              <a:rPr lang="en-US" sz="900" i="1" dirty="0"/>
              <a:t> </a:t>
            </a:r>
            <a:r>
              <a:rPr lang="en-US" sz="900" dirty="0"/>
              <a:t> </a:t>
            </a:r>
            <a:r>
              <a:rPr lang="en-US" sz="900" b="1" dirty="0"/>
              <a:t>Chair, Communications</a:t>
            </a:r>
            <a:r>
              <a:rPr lang="en-US" sz="900" dirty="0"/>
              <a:t>     </a:t>
            </a:r>
            <a:r>
              <a:rPr lang="en-US" sz="900" b="1" dirty="0"/>
              <a:t> </a:t>
            </a:r>
            <a:r>
              <a:rPr lang="en-US" sz="900" dirty="0"/>
              <a:t> </a:t>
            </a:r>
            <a:r>
              <a:rPr lang="en-US" sz="900" i="1" dirty="0"/>
              <a:t> </a:t>
            </a:r>
            <a:r>
              <a:rPr lang="en-US" sz="900" dirty="0"/>
              <a:t> </a:t>
            </a:r>
            <a:r>
              <a:rPr lang="en-US" sz="900" b="1" dirty="0"/>
              <a:t>Chair, Programs</a:t>
            </a:r>
            <a:r>
              <a:rPr lang="en-US" sz="900" dirty="0"/>
              <a:t>     </a:t>
            </a:r>
            <a:r>
              <a:rPr lang="en-US" sz="900" b="1" dirty="0"/>
              <a:t> </a:t>
            </a:r>
            <a:r>
              <a:rPr lang="en-US" sz="900" dirty="0"/>
              <a:t> </a:t>
            </a:r>
            <a:r>
              <a:rPr lang="en-US" sz="900" i="1" dirty="0"/>
              <a:t> </a:t>
            </a:r>
            <a:r>
              <a:rPr lang="en-US" sz="900" dirty="0"/>
              <a:t> </a:t>
            </a:r>
            <a:r>
              <a:rPr lang="en-US" sz="900" b="1" dirty="0"/>
              <a:t>Chair, Sponsorships</a:t>
            </a:r>
            <a:r>
              <a:rPr lang="en-US" sz="900" dirty="0"/>
              <a:t>     </a:t>
            </a:r>
            <a:r>
              <a:rPr lang="en-US" sz="900" b="1" dirty="0"/>
              <a:t> </a:t>
            </a:r>
            <a:r>
              <a:rPr lang="en-US" sz="900" dirty="0"/>
              <a:t> </a:t>
            </a:r>
          </a:p>
          <a:p>
            <a:pPr>
              <a:defRPr/>
            </a:pPr>
            <a:r>
              <a:rPr lang="en-US" sz="900" i="1" dirty="0"/>
              <a:t>	Dire</a:t>
            </a:r>
            <a:r>
              <a:rPr lang="en-US" sz="900" b="1" i="1" dirty="0"/>
              <a:t>ctor of Protocol</a:t>
            </a:r>
            <a:r>
              <a:rPr lang="en-US" sz="900" b="1" dirty="0"/>
              <a:t>  </a:t>
            </a:r>
            <a:r>
              <a:rPr lang="en-US" sz="900" dirty="0"/>
              <a:t> </a:t>
            </a:r>
            <a:r>
              <a:rPr lang="en-US" sz="900" i="1" dirty="0"/>
              <a:t>Danna Plewe</a:t>
            </a:r>
            <a:r>
              <a:rPr lang="en-US" sz="900" dirty="0"/>
              <a:t> </a:t>
            </a:r>
            <a:r>
              <a:rPr lang="en-US" sz="900" i="1" dirty="0"/>
              <a:t>88 ABW/CVB</a:t>
            </a:r>
            <a:r>
              <a:rPr lang="en-US" sz="900" dirty="0"/>
              <a:t> </a:t>
            </a:r>
            <a:r>
              <a:rPr lang="en-US" sz="900" b="1" dirty="0"/>
              <a:t> </a:t>
            </a:r>
            <a:r>
              <a:rPr lang="en-US" sz="900" dirty="0"/>
              <a:t> </a:t>
            </a:r>
            <a:r>
              <a:rPr lang="en-US" sz="900" i="1" dirty="0"/>
              <a:t> </a:t>
            </a:r>
            <a:r>
              <a:rPr lang="en-US" sz="900" dirty="0"/>
              <a:t> </a:t>
            </a:r>
          </a:p>
          <a:p>
            <a:pPr>
              <a:defRPr/>
            </a:pPr>
            <a:r>
              <a:rPr lang="en-US" sz="900" dirty="0"/>
              <a:t>	</a:t>
            </a:r>
            <a:r>
              <a:rPr lang="en-US" sz="900" b="1" dirty="0"/>
              <a:t>Fall Technology Event </a:t>
            </a:r>
            <a:r>
              <a:rPr lang="en-US" sz="900" dirty="0"/>
              <a:t>_______________</a:t>
            </a:r>
          </a:p>
          <a:p>
            <a:pPr>
              <a:defRPr/>
            </a:pPr>
            <a:r>
              <a:rPr lang="en-US" sz="900" b="1" dirty="0"/>
              <a:t>Vice President, Chapter Operations</a:t>
            </a:r>
            <a:r>
              <a:rPr lang="en-US" sz="900" dirty="0"/>
              <a:t> </a:t>
            </a:r>
            <a:r>
              <a:rPr lang="en-US" sz="900" i="1" dirty="0"/>
              <a:t> </a:t>
            </a:r>
            <a:r>
              <a:rPr lang="en-US" sz="900" dirty="0"/>
              <a:t> </a:t>
            </a:r>
            <a:r>
              <a:rPr lang="en-US" sz="900" b="1" dirty="0"/>
              <a:t> </a:t>
            </a:r>
            <a:r>
              <a:rPr lang="en-US" sz="900" dirty="0"/>
              <a:t> Yvonne Vermillion </a:t>
            </a:r>
            <a:r>
              <a:rPr lang="en-US" sz="900" dirty="0" err="1"/>
              <a:t>Vermillion</a:t>
            </a:r>
            <a:r>
              <a:rPr lang="en-US" sz="900" dirty="0"/>
              <a:t> Enterprises LLC </a:t>
            </a:r>
            <a:r>
              <a:rPr lang="en-US" sz="900" b="1" dirty="0"/>
              <a:t> </a:t>
            </a:r>
            <a:r>
              <a:rPr lang="en-US" sz="900" dirty="0"/>
              <a:t> </a:t>
            </a:r>
          </a:p>
          <a:p>
            <a:pPr>
              <a:defRPr/>
            </a:pPr>
            <a:r>
              <a:rPr lang="en-US" sz="900" b="1" i="1" dirty="0"/>
              <a:t>	Director, Awards</a:t>
            </a:r>
            <a:r>
              <a:rPr lang="en-US" sz="900" b="1" dirty="0"/>
              <a:t> </a:t>
            </a:r>
            <a:r>
              <a:rPr lang="en-US" sz="900" dirty="0"/>
              <a:t>__________</a:t>
            </a:r>
            <a:r>
              <a:rPr lang="en-US" sz="900" b="1" dirty="0"/>
              <a:t>Chair, Awards Committee</a:t>
            </a:r>
            <a:r>
              <a:rPr lang="en-US" sz="900" dirty="0"/>
              <a:t>     </a:t>
            </a:r>
            <a:r>
              <a:rPr lang="en-US" sz="900" b="1" dirty="0"/>
              <a:t> </a:t>
            </a:r>
            <a:r>
              <a:rPr lang="en-US" sz="900" dirty="0"/>
              <a:t> </a:t>
            </a:r>
            <a:r>
              <a:rPr lang="en-US" sz="900" i="1" dirty="0"/>
              <a:t>Director of Marketing and Sponsorship</a:t>
            </a:r>
            <a:r>
              <a:rPr lang="en-US" sz="900" dirty="0"/>
              <a:t> </a:t>
            </a:r>
          </a:p>
          <a:p>
            <a:pPr>
              <a:defRPr/>
            </a:pPr>
            <a:r>
              <a:rPr lang="en-US" sz="900" b="1" dirty="0"/>
              <a:t>	Director of Marketing and Sponsorship</a:t>
            </a:r>
            <a:r>
              <a:rPr lang="en-US" sz="900" dirty="0"/>
              <a:t> Mark Human, </a:t>
            </a:r>
            <a:r>
              <a:rPr lang="en-US" sz="900" dirty="0" err="1"/>
              <a:t>HumanIT</a:t>
            </a:r>
            <a:r>
              <a:rPr lang="en-US" sz="900" dirty="0"/>
              <a:t> </a:t>
            </a:r>
            <a:r>
              <a:rPr lang="en-US" sz="900" b="1" dirty="0"/>
              <a:t> </a:t>
            </a:r>
            <a:r>
              <a:rPr lang="en-US" sz="900" dirty="0"/>
              <a:t> </a:t>
            </a:r>
          </a:p>
          <a:p>
            <a:pPr>
              <a:defRPr/>
            </a:pPr>
            <a:r>
              <a:rPr lang="en-US" sz="900" i="1" dirty="0"/>
              <a:t>	</a:t>
            </a:r>
            <a:r>
              <a:rPr lang="en-US" sz="900" b="1" dirty="0"/>
              <a:t>Yeoman Society</a:t>
            </a:r>
            <a:r>
              <a:rPr lang="en-US" sz="900" dirty="0"/>
              <a:t>     </a:t>
            </a:r>
          </a:p>
          <a:p>
            <a:pPr>
              <a:defRPr/>
            </a:pPr>
            <a:r>
              <a:rPr lang="en-US" sz="900" b="1" dirty="0"/>
              <a:t>Vice President of Networking</a:t>
            </a:r>
            <a:r>
              <a:rPr lang="en-US" sz="900" dirty="0"/>
              <a:t> </a:t>
            </a:r>
            <a:r>
              <a:rPr lang="en-US" sz="900" i="1" dirty="0"/>
              <a:t> </a:t>
            </a:r>
            <a:r>
              <a:rPr lang="en-US" sz="900" dirty="0"/>
              <a:t> </a:t>
            </a:r>
            <a:r>
              <a:rPr lang="en-US" sz="900" b="1" dirty="0"/>
              <a:t> </a:t>
            </a:r>
            <a:r>
              <a:rPr lang="en-US" sz="900" dirty="0"/>
              <a:t> Nicole Parish ALTAMIRA </a:t>
            </a:r>
            <a:r>
              <a:rPr lang="en-US" sz="900" b="1" dirty="0"/>
              <a:t> </a:t>
            </a:r>
            <a:r>
              <a:rPr lang="en-US" sz="900" dirty="0"/>
              <a:t> </a:t>
            </a:r>
          </a:p>
          <a:p>
            <a:pPr>
              <a:defRPr/>
            </a:pPr>
            <a:r>
              <a:rPr lang="en-US" sz="900" b="1" i="1" dirty="0"/>
              <a:t>	Director, Military/Government</a:t>
            </a:r>
            <a:r>
              <a:rPr lang="en-US" sz="900" b="1" dirty="0"/>
              <a:t>  </a:t>
            </a:r>
            <a:r>
              <a:rPr lang="en-US" sz="900" dirty="0"/>
              <a:t> </a:t>
            </a:r>
            <a:r>
              <a:rPr lang="en-US" sz="900" strike="sngStrike" dirty="0"/>
              <a:t>Col Douglas Dudley AFMC/A4</a:t>
            </a:r>
            <a:r>
              <a:rPr lang="en-US" sz="900" dirty="0"/>
              <a:t> </a:t>
            </a:r>
            <a:r>
              <a:rPr lang="en-US" sz="900" b="1" dirty="0"/>
              <a:t> </a:t>
            </a:r>
            <a:r>
              <a:rPr lang="en-US" sz="900" dirty="0"/>
              <a:t> </a:t>
            </a:r>
          </a:p>
          <a:p>
            <a:pPr>
              <a:defRPr/>
            </a:pPr>
            <a:r>
              <a:rPr lang="en-US" sz="900" b="1" i="1" dirty="0"/>
              <a:t>	Director of Civic Interaction</a:t>
            </a:r>
            <a:r>
              <a:rPr lang="en-US" sz="900" dirty="0"/>
              <a:t> </a:t>
            </a:r>
            <a:r>
              <a:rPr lang="en-US" sz="900" b="1" dirty="0"/>
              <a:t> </a:t>
            </a:r>
            <a:r>
              <a:rPr lang="en-US" sz="900" dirty="0"/>
              <a:t> </a:t>
            </a:r>
            <a:r>
              <a:rPr lang="en-US" sz="900" strike="sngStrike" dirty="0"/>
              <a:t>Kerry Taylor (stepping down) Ohio Aerospace Hub </a:t>
            </a:r>
            <a:r>
              <a:rPr lang="en-US" sz="900" b="1" strike="sngStrike" dirty="0"/>
              <a:t> </a:t>
            </a:r>
            <a:r>
              <a:rPr lang="en-US" sz="900" dirty="0"/>
              <a:t> </a:t>
            </a:r>
          </a:p>
          <a:p>
            <a:pPr>
              <a:defRPr/>
            </a:pPr>
            <a:r>
              <a:rPr lang="en-US" sz="900" b="1" i="1" dirty="0"/>
              <a:t>	Director of Small Business </a:t>
            </a:r>
            <a:r>
              <a:rPr lang="en-US" sz="900" b="1" dirty="0"/>
              <a:t>  </a:t>
            </a:r>
            <a:r>
              <a:rPr lang="en-US" sz="900" dirty="0"/>
              <a:t> Jim Masonbrink Wright Brothers Institute </a:t>
            </a:r>
            <a:r>
              <a:rPr lang="en-US" sz="900" b="1" dirty="0"/>
              <a:t> </a:t>
            </a:r>
            <a:r>
              <a:rPr lang="en-US" sz="900" dirty="0"/>
              <a:t> </a:t>
            </a:r>
          </a:p>
          <a:p>
            <a:pPr>
              <a:defRPr/>
            </a:pPr>
            <a:r>
              <a:rPr lang="en-US" sz="900" b="1" i="1" dirty="0"/>
              <a:t>	Director of Professional Organizations</a:t>
            </a:r>
            <a:r>
              <a:rPr lang="en-US" sz="900" dirty="0"/>
              <a:t> </a:t>
            </a:r>
            <a:r>
              <a:rPr lang="en-US" sz="900" b="1" dirty="0"/>
              <a:t> </a:t>
            </a:r>
            <a:r>
              <a:rPr lang="en-US" sz="900" dirty="0"/>
              <a:t> </a:t>
            </a:r>
            <a:r>
              <a:rPr lang="en-US" sz="900" i="1" dirty="0"/>
              <a:t>Maurice McDonald</a:t>
            </a:r>
            <a:r>
              <a:rPr lang="en-US" sz="900" dirty="0"/>
              <a:t> </a:t>
            </a:r>
            <a:r>
              <a:rPr lang="en-US" sz="900" i="1" dirty="0"/>
              <a:t>Dayton Development Coalition</a:t>
            </a:r>
            <a:r>
              <a:rPr lang="en-US" sz="900" dirty="0"/>
              <a:t> </a:t>
            </a:r>
          </a:p>
          <a:p>
            <a:pPr>
              <a:defRPr/>
            </a:pPr>
            <a:r>
              <a:rPr lang="en-US" sz="900" b="1" dirty="0"/>
              <a:t>Treasurer</a:t>
            </a:r>
            <a:r>
              <a:rPr lang="en-US" sz="900" dirty="0"/>
              <a:t> </a:t>
            </a:r>
            <a:r>
              <a:rPr lang="en-US" sz="900" i="1" dirty="0"/>
              <a:t> </a:t>
            </a:r>
            <a:r>
              <a:rPr lang="en-US" sz="900" dirty="0"/>
              <a:t> </a:t>
            </a:r>
            <a:r>
              <a:rPr lang="en-US" sz="900" b="1" dirty="0"/>
              <a:t> </a:t>
            </a:r>
            <a:r>
              <a:rPr lang="en-US" sz="900" dirty="0"/>
              <a:t> John Garrity </a:t>
            </a:r>
            <a:r>
              <a:rPr lang="en-US" sz="900" dirty="0" err="1"/>
              <a:t>Brixey</a:t>
            </a:r>
            <a:r>
              <a:rPr lang="en-US" sz="900" dirty="0"/>
              <a:t> &amp; Meyer </a:t>
            </a:r>
            <a:r>
              <a:rPr lang="en-US" sz="900" b="1" dirty="0"/>
              <a:t> </a:t>
            </a:r>
            <a:r>
              <a:rPr lang="en-US" sz="900" dirty="0"/>
              <a:t> </a:t>
            </a:r>
            <a:r>
              <a:rPr lang="en-US" sz="900" i="1" dirty="0"/>
              <a:t> </a:t>
            </a:r>
            <a:r>
              <a:rPr lang="en-US" sz="900" dirty="0"/>
              <a:t> </a:t>
            </a:r>
            <a:r>
              <a:rPr lang="en-US" sz="900" b="1" dirty="0"/>
              <a:t>Chair, Finance Committee</a:t>
            </a:r>
            <a:r>
              <a:rPr lang="en-US" sz="900" dirty="0"/>
              <a:t>     </a:t>
            </a:r>
          </a:p>
          <a:p>
            <a:pPr>
              <a:defRPr/>
            </a:pPr>
            <a:r>
              <a:rPr lang="en-US" sz="900" b="1" dirty="0"/>
              <a:t>Vice President of Education</a:t>
            </a:r>
            <a:r>
              <a:rPr lang="en-US" sz="900" dirty="0"/>
              <a:t> </a:t>
            </a:r>
            <a:r>
              <a:rPr lang="en-US" sz="900" i="1" dirty="0"/>
              <a:t> </a:t>
            </a:r>
            <a:r>
              <a:rPr lang="en-US" sz="900" dirty="0"/>
              <a:t> </a:t>
            </a:r>
            <a:r>
              <a:rPr lang="en-US" sz="900" b="1" dirty="0"/>
              <a:t> </a:t>
            </a:r>
            <a:r>
              <a:rPr lang="en-US" sz="900" dirty="0"/>
              <a:t> Carrie Taylor   </a:t>
            </a:r>
            <a:r>
              <a:rPr lang="en-US" sz="900" b="1" dirty="0"/>
              <a:t> </a:t>
            </a:r>
            <a:r>
              <a:rPr lang="en-US" sz="900" dirty="0"/>
              <a:t> </a:t>
            </a:r>
            <a:r>
              <a:rPr lang="en-US" sz="900" i="1" dirty="0"/>
              <a:t>Chair, Education Committee</a:t>
            </a:r>
            <a:r>
              <a:rPr lang="en-US" sz="900" dirty="0"/>
              <a:t> Robert Orenbaun</a:t>
            </a:r>
          </a:p>
          <a:p>
            <a:pPr>
              <a:defRPr/>
            </a:pPr>
            <a:r>
              <a:rPr lang="en-US" sz="900" b="1" dirty="0"/>
              <a:t>	Education Committee</a:t>
            </a:r>
            <a:r>
              <a:rPr lang="en-US" sz="900" dirty="0"/>
              <a:t>     </a:t>
            </a:r>
            <a:r>
              <a:rPr lang="en-US" sz="900" b="1" dirty="0"/>
              <a:t> </a:t>
            </a:r>
            <a:r>
              <a:rPr lang="en-US" sz="900" dirty="0"/>
              <a:t> Linda Skinner   </a:t>
            </a:r>
            <a:r>
              <a:rPr lang="en-US" sz="900" b="1" dirty="0"/>
              <a:t> </a:t>
            </a:r>
            <a:endParaRPr lang="en-US" sz="900" dirty="0"/>
          </a:p>
          <a:p>
            <a:pPr>
              <a:defRPr/>
            </a:pPr>
            <a:r>
              <a:rPr lang="en-US" sz="900" b="1" i="1" dirty="0"/>
              <a:t>	Director of K-12 STEM</a:t>
            </a:r>
            <a:r>
              <a:rPr lang="en-US" sz="900" b="1" dirty="0"/>
              <a:t>  </a:t>
            </a:r>
            <a:r>
              <a:rPr lang="en-US" sz="900" dirty="0"/>
              <a:t> Robert Orenbaun  </a:t>
            </a:r>
            <a:r>
              <a:rPr lang="en-US" sz="900" b="1" dirty="0"/>
              <a:t> </a:t>
            </a:r>
            <a:r>
              <a:rPr lang="en-US" sz="900" dirty="0"/>
              <a:t> </a:t>
            </a:r>
            <a:r>
              <a:rPr lang="en-US" sz="900" i="1" dirty="0"/>
              <a:t> </a:t>
            </a:r>
            <a:r>
              <a:rPr lang="en-US" sz="900" dirty="0"/>
              <a:t> </a:t>
            </a:r>
            <a:r>
              <a:rPr lang="en-US" sz="900" b="1" dirty="0"/>
              <a:t> </a:t>
            </a:r>
            <a:r>
              <a:rPr lang="en-US" sz="900" dirty="0"/>
              <a:t> </a:t>
            </a:r>
            <a:r>
              <a:rPr lang="en-US" sz="900" i="1" dirty="0"/>
              <a:t> </a:t>
            </a:r>
            <a:r>
              <a:rPr lang="en-US" sz="900" dirty="0"/>
              <a:t> </a:t>
            </a:r>
            <a:r>
              <a:rPr lang="en-US" sz="900" b="1" dirty="0"/>
              <a:t> </a:t>
            </a:r>
            <a:r>
              <a:rPr lang="en-US" sz="900" dirty="0"/>
              <a:t> </a:t>
            </a:r>
            <a:r>
              <a:rPr lang="en-US" sz="900" i="1" dirty="0"/>
              <a:t> </a:t>
            </a:r>
            <a:r>
              <a:rPr lang="en-US" sz="900" dirty="0"/>
              <a:t> </a:t>
            </a:r>
            <a:r>
              <a:rPr lang="en-US" sz="900" i="1" dirty="0"/>
              <a:t> </a:t>
            </a:r>
            <a:r>
              <a:rPr lang="en-US" sz="900" dirty="0"/>
              <a:t> </a:t>
            </a:r>
            <a:r>
              <a:rPr lang="en-US" sz="900" b="1" dirty="0"/>
              <a:t> </a:t>
            </a:r>
            <a:r>
              <a:rPr lang="en-US" sz="900" dirty="0"/>
              <a:t> </a:t>
            </a:r>
          </a:p>
          <a:p>
            <a:pPr>
              <a:defRPr/>
            </a:pPr>
            <a:r>
              <a:rPr lang="en-US" sz="900" b="1" i="1" dirty="0"/>
              <a:t>	Director for Higher Education and Internships</a:t>
            </a:r>
            <a:r>
              <a:rPr lang="en-US" sz="900" b="1" dirty="0"/>
              <a:t> _______       </a:t>
            </a:r>
          </a:p>
          <a:p>
            <a:pPr>
              <a:defRPr/>
            </a:pPr>
            <a:r>
              <a:rPr lang="en-US" sz="900" b="1" dirty="0"/>
              <a:t>	Director for Higher Education</a:t>
            </a:r>
            <a:r>
              <a:rPr lang="en-US" sz="900" dirty="0"/>
              <a:t> Tim Roussos   </a:t>
            </a:r>
          </a:p>
          <a:p>
            <a:pPr>
              <a:defRPr/>
            </a:pPr>
            <a:r>
              <a:rPr lang="en-US" sz="900" b="1" dirty="0"/>
              <a:t>Vice President of Enlisted Affairs</a:t>
            </a:r>
            <a:r>
              <a:rPr lang="en-US" sz="900" dirty="0"/>
              <a:t> </a:t>
            </a:r>
            <a:r>
              <a:rPr lang="en-US" sz="900" i="1" dirty="0"/>
              <a:t> </a:t>
            </a:r>
            <a:r>
              <a:rPr lang="en-US" sz="900" dirty="0"/>
              <a:t> </a:t>
            </a:r>
            <a:r>
              <a:rPr lang="en-US" sz="900" b="1" dirty="0"/>
              <a:t> </a:t>
            </a:r>
            <a:r>
              <a:rPr lang="en-US" sz="900" dirty="0"/>
              <a:t> MSgt Robert Pettway </a:t>
            </a:r>
            <a:r>
              <a:rPr lang="en-US" sz="900" b="1" dirty="0"/>
              <a:t> </a:t>
            </a:r>
            <a:r>
              <a:rPr lang="en-US" sz="900" dirty="0"/>
              <a:t> </a:t>
            </a:r>
            <a:r>
              <a:rPr lang="en-US" sz="900" i="1" dirty="0"/>
              <a:t> </a:t>
            </a:r>
            <a:r>
              <a:rPr lang="en-US" sz="900" dirty="0"/>
              <a:t> </a:t>
            </a:r>
            <a:r>
              <a:rPr lang="en-US" sz="900" b="1" dirty="0"/>
              <a:t> </a:t>
            </a:r>
            <a:r>
              <a:rPr lang="en-US" sz="900" dirty="0"/>
              <a:t>     </a:t>
            </a:r>
          </a:p>
          <a:p>
            <a:pPr>
              <a:defRPr/>
            </a:pPr>
            <a:r>
              <a:rPr lang="en-US" sz="900" b="1" dirty="0"/>
              <a:t>Secretary</a:t>
            </a:r>
            <a:r>
              <a:rPr lang="en-US" sz="900" dirty="0"/>
              <a:t> </a:t>
            </a:r>
            <a:r>
              <a:rPr lang="en-US" sz="900" i="1" dirty="0"/>
              <a:t> </a:t>
            </a:r>
            <a:r>
              <a:rPr lang="en-US" sz="900" dirty="0"/>
              <a:t> </a:t>
            </a:r>
            <a:r>
              <a:rPr lang="en-US" sz="900" b="1" dirty="0"/>
              <a:t> </a:t>
            </a:r>
            <a:r>
              <a:rPr lang="en-US" sz="900" dirty="0"/>
              <a:t> Adrianna Templeton  Bering Straits </a:t>
            </a:r>
            <a:endParaRPr lang="en-US" sz="1100" dirty="0"/>
          </a:p>
        </p:txBody>
      </p:sp>
      <p:sp>
        <p:nvSpPr>
          <p:cNvPr id="35844" name="Slide Number Placeholder 3">
            <a:extLst>
              <a:ext uri="{FF2B5EF4-FFF2-40B4-BE49-F238E27FC236}">
                <a16:creationId xmlns:a16="http://schemas.microsoft.com/office/drawing/2014/main" id="{7353F401-E3BF-4660-A27B-73F48D44F2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8087" indent="-280034">
              <a:defRPr>
                <a:solidFill>
                  <a:schemeClr val="tx1"/>
                </a:solidFill>
                <a:latin typeface="Arial" panose="020B0604020202020204" pitchFamily="34" charset="0"/>
                <a:cs typeface="Arial" panose="020B0604020202020204" pitchFamily="34" charset="0"/>
              </a:defRPr>
            </a:lvl2pPr>
            <a:lvl3pPr marL="1120133" indent="-224027">
              <a:defRPr>
                <a:solidFill>
                  <a:schemeClr val="tx1"/>
                </a:solidFill>
                <a:latin typeface="Arial" panose="020B0604020202020204" pitchFamily="34" charset="0"/>
                <a:cs typeface="Arial" panose="020B0604020202020204" pitchFamily="34" charset="0"/>
              </a:defRPr>
            </a:lvl3pPr>
            <a:lvl4pPr marL="1568186" indent="-224027">
              <a:defRPr>
                <a:solidFill>
                  <a:schemeClr val="tx1"/>
                </a:solidFill>
                <a:latin typeface="Arial" panose="020B0604020202020204" pitchFamily="34" charset="0"/>
                <a:cs typeface="Arial" panose="020B0604020202020204" pitchFamily="34" charset="0"/>
              </a:defRPr>
            </a:lvl4pPr>
            <a:lvl5pPr marL="2016239" indent="-224027">
              <a:defRPr>
                <a:solidFill>
                  <a:schemeClr val="tx1"/>
                </a:solidFill>
                <a:latin typeface="Arial" panose="020B0604020202020204" pitchFamily="34" charset="0"/>
                <a:cs typeface="Arial" panose="020B0604020202020204" pitchFamily="34" charset="0"/>
              </a:defRPr>
            </a:lvl5pPr>
            <a:lvl6pPr marL="2464292" indent="-22402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2346" indent="-22402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0399" indent="-22402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8452" indent="-22402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D4D584-EFC0-4743-BA59-288EAB5001BB}" type="slidenum">
              <a:rPr lang="en-US" altLang="en-US">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1149408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sz="800" i="1"/>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dirty="0">
                <a:solidFill>
                  <a:srgbClr val="000000"/>
                </a:solidFill>
              </a:rPr>
              <a:t>Dayton-Wright Chapter</a:t>
            </a:r>
          </a:p>
        </p:txBody>
      </p:sp>
      <p:sp>
        <p:nvSpPr>
          <p:cNvPr id="6" name="Rectangle 6"/>
          <p:cNvSpPr>
            <a:spLocks noGrp="1" noChangeArrowheads="1"/>
          </p:cNvSpPr>
          <p:nvPr>
            <p:ph type="sldNum" sz="quarter" idx="12"/>
          </p:nvPr>
        </p:nvSpPr>
        <p:spPr/>
        <p:txBody>
          <a:bodyPr/>
          <a:lstStyle>
            <a:lvl1pPr>
              <a:defRPr/>
            </a:lvl1pPr>
          </a:lstStyle>
          <a:p>
            <a:pPr>
              <a:defRPr/>
            </a:pPr>
            <a:fld id="{72863972-BA1E-4035-A3B8-A85D3857D10B}"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277762495"/>
      </p:ext>
    </p:extLst>
  </p:cSld>
  <p:clrMapOvr>
    <a:masterClrMapping/>
  </p:clrMapOvr>
  <p:transition advClick="0"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Dayton-Wright Chapter</a:t>
            </a:r>
          </a:p>
        </p:txBody>
      </p:sp>
      <p:sp>
        <p:nvSpPr>
          <p:cNvPr id="6" name="Rectangle 6"/>
          <p:cNvSpPr>
            <a:spLocks noGrp="1" noChangeArrowheads="1"/>
          </p:cNvSpPr>
          <p:nvPr>
            <p:ph type="sldNum" sz="quarter" idx="12"/>
          </p:nvPr>
        </p:nvSpPr>
        <p:spPr>
          <a:ln/>
        </p:spPr>
        <p:txBody>
          <a:bodyPr/>
          <a:lstStyle>
            <a:lvl1pPr>
              <a:defRPr/>
            </a:lvl1pPr>
          </a:lstStyle>
          <a:p>
            <a:pPr>
              <a:defRPr/>
            </a:pPr>
            <a:fld id="{A0ED1DFB-8A46-4FAF-AE28-97C86FCB0DF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937337303"/>
      </p:ext>
    </p:extLst>
  </p:cSld>
  <p:clrMapOvr>
    <a:masterClrMapping/>
  </p:clrMapOvr>
  <p:transition advClick="0"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Dayton-Wright Chapter</a:t>
            </a:r>
          </a:p>
        </p:txBody>
      </p:sp>
      <p:sp>
        <p:nvSpPr>
          <p:cNvPr id="6" name="Rectangle 6"/>
          <p:cNvSpPr>
            <a:spLocks noGrp="1" noChangeArrowheads="1"/>
          </p:cNvSpPr>
          <p:nvPr>
            <p:ph type="sldNum" sz="quarter" idx="12"/>
          </p:nvPr>
        </p:nvSpPr>
        <p:spPr>
          <a:ln/>
        </p:spPr>
        <p:txBody>
          <a:bodyPr/>
          <a:lstStyle>
            <a:lvl1pPr>
              <a:defRPr/>
            </a:lvl1pPr>
          </a:lstStyle>
          <a:p>
            <a:pPr>
              <a:defRPr/>
            </a:pPr>
            <a:fld id="{E43E22D3-633E-4832-B95D-937B9E63D32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300943699"/>
      </p:ext>
    </p:extLst>
  </p:cSld>
  <p:clrMapOvr>
    <a:masterClrMapping/>
  </p:clrMapOvr>
  <p:transition advClick="0" advTm="10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sz="800" i="1"/>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dirty="0"/>
              <a:t>Dayton-Wright Chapter</a:t>
            </a:r>
          </a:p>
        </p:txBody>
      </p:sp>
      <p:sp>
        <p:nvSpPr>
          <p:cNvPr id="6" name="Rectangle 6"/>
          <p:cNvSpPr>
            <a:spLocks noGrp="1" noChangeArrowheads="1"/>
          </p:cNvSpPr>
          <p:nvPr>
            <p:ph type="sldNum" sz="quarter" idx="12"/>
          </p:nvPr>
        </p:nvSpPr>
        <p:spPr/>
        <p:txBody>
          <a:bodyPr/>
          <a:lstStyle>
            <a:lvl1pPr>
              <a:defRPr/>
            </a:lvl1pPr>
          </a:lstStyle>
          <a:p>
            <a:pPr>
              <a:defRPr/>
            </a:pPr>
            <a:fld id="{E2855796-42C6-441E-A4B1-9704558688FE}" type="slidenum">
              <a:rPr lang="en-US" altLang="en-US"/>
              <a:pPr>
                <a:defRPr/>
              </a:pPr>
              <a:t>‹#›</a:t>
            </a:fld>
            <a:endParaRPr lang="en-US" altLang="en-US" dirty="0"/>
          </a:p>
        </p:txBody>
      </p:sp>
    </p:spTree>
    <p:extLst>
      <p:ext uri="{BB962C8B-B14F-4D97-AF65-F5344CB8AC3E}">
        <p14:creationId xmlns:p14="http://schemas.microsoft.com/office/powerpoint/2010/main" val="4253004391"/>
      </p:ext>
    </p:extLst>
  </p:cSld>
  <p:clrMapOvr>
    <a:masterClrMapping/>
  </p:clrMapOvr>
  <p:transition advClick="0" advTm="10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Dayton-Wright Chapter</a:t>
            </a:r>
          </a:p>
        </p:txBody>
      </p:sp>
      <p:sp>
        <p:nvSpPr>
          <p:cNvPr id="6" name="Rectangle 6"/>
          <p:cNvSpPr>
            <a:spLocks noGrp="1" noChangeArrowheads="1"/>
          </p:cNvSpPr>
          <p:nvPr>
            <p:ph type="sldNum" sz="quarter" idx="12"/>
          </p:nvPr>
        </p:nvSpPr>
        <p:spPr>
          <a:ln/>
        </p:spPr>
        <p:txBody>
          <a:bodyPr/>
          <a:lstStyle>
            <a:lvl1pPr>
              <a:defRPr/>
            </a:lvl1pPr>
          </a:lstStyle>
          <a:p>
            <a:pPr>
              <a:defRPr/>
            </a:pPr>
            <a:fld id="{7087F7E3-CEA2-4E28-86EB-43E9FF83D087}" type="slidenum">
              <a:rPr lang="en-US" altLang="en-US"/>
              <a:pPr>
                <a:defRPr/>
              </a:pPr>
              <a:t>‹#›</a:t>
            </a:fld>
            <a:endParaRPr lang="en-US" altLang="en-US" dirty="0"/>
          </a:p>
        </p:txBody>
      </p:sp>
    </p:spTree>
    <p:extLst>
      <p:ext uri="{BB962C8B-B14F-4D97-AF65-F5344CB8AC3E}">
        <p14:creationId xmlns:p14="http://schemas.microsoft.com/office/powerpoint/2010/main" val="1925420959"/>
      </p:ext>
    </p:extLst>
  </p:cSld>
  <p:clrMapOvr>
    <a:masterClrMapping/>
  </p:clrMapOvr>
  <p:transition advClick="0" advTm="10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Dayton-Wright Chapter</a:t>
            </a:r>
          </a:p>
        </p:txBody>
      </p:sp>
      <p:sp>
        <p:nvSpPr>
          <p:cNvPr id="6" name="Rectangle 6"/>
          <p:cNvSpPr>
            <a:spLocks noGrp="1" noChangeArrowheads="1"/>
          </p:cNvSpPr>
          <p:nvPr>
            <p:ph type="sldNum" sz="quarter" idx="12"/>
          </p:nvPr>
        </p:nvSpPr>
        <p:spPr>
          <a:ln/>
        </p:spPr>
        <p:txBody>
          <a:bodyPr/>
          <a:lstStyle>
            <a:lvl1pPr>
              <a:defRPr/>
            </a:lvl1pPr>
          </a:lstStyle>
          <a:p>
            <a:pPr>
              <a:defRPr/>
            </a:pPr>
            <a:fld id="{36AEA98E-E896-47C9-99DD-DBC33AAD302E}" type="slidenum">
              <a:rPr lang="en-US" altLang="en-US"/>
              <a:pPr>
                <a:defRPr/>
              </a:pPr>
              <a:t>‹#›</a:t>
            </a:fld>
            <a:endParaRPr lang="en-US" altLang="en-US" dirty="0"/>
          </a:p>
        </p:txBody>
      </p:sp>
    </p:spTree>
    <p:extLst>
      <p:ext uri="{BB962C8B-B14F-4D97-AF65-F5344CB8AC3E}">
        <p14:creationId xmlns:p14="http://schemas.microsoft.com/office/powerpoint/2010/main" val="811302241"/>
      </p:ext>
    </p:extLst>
  </p:cSld>
  <p:clrMapOvr>
    <a:masterClrMapping/>
  </p:clrMapOvr>
  <p:transition advClick="0" advTm="10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Dayton-Wright Chapter</a:t>
            </a:r>
          </a:p>
        </p:txBody>
      </p:sp>
      <p:sp>
        <p:nvSpPr>
          <p:cNvPr id="7" name="Rectangle 6"/>
          <p:cNvSpPr>
            <a:spLocks noGrp="1" noChangeArrowheads="1"/>
          </p:cNvSpPr>
          <p:nvPr>
            <p:ph type="sldNum" sz="quarter" idx="12"/>
          </p:nvPr>
        </p:nvSpPr>
        <p:spPr>
          <a:ln/>
        </p:spPr>
        <p:txBody>
          <a:bodyPr/>
          <a:lstStyle>
            <a:lvl1pPr>
              <a:defRPr/>
            </a:lvl1pPr>
          </a:lstStyle>
          <a:p>
            <a:pPr>
              <a:defRPr/>
            </a:pPr>
            <a:fld id="{E7A071A6-882F-4281-BF7D-0845B45FD709}" type="slidenum">
              <a:rPr lang="en-US" altLang="en-US"/>
              <a:pPr>
                <a:defRPr/>
              </a:pPr>
              <a:t>‹#›</a:t>
            </a:fld>
            <a:endParaRPr lang="en-US" altLang="en-US" dirty="0"/>
          </a:p>
        </p:txBody>
      </p:sp>
    </p:spTree>
    <p:extLst>
      <p:ext uri="{BB962C8B-B14F-4D97-AF65-F5344CB8AC3E}">
        <p14:creationId xmlns:p14="http://schemas.microsoft.com/office/powerpoint/2010/main" val="1511655401"/>
      </p:ext>
    </p:extLst>
  </p:cSld>
  <p:clrMapOvr>
    <a:masterClrMapping/>
  </p:clrMapOvr>
  <p:transition advClick="0" advTm="10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Dayton-Wright Chapter</a:t>
            </a:r>
          </a:p>
        </p:txBody>
      </p:sp>
      <p:sp>
        <p:nvSpPr>
          <p:cNvPr id="9" name="Rectangle 6"/>
          <p:cNvSpPr>
            <a:spLocks noGrp="1" noChangeArrowheads="1"/>
          </p:cNvSpPr>
          <p:nvPr>
            <p:ph type="sldNum" sz="quarter" idx="12"/>
          </p:nvPr>
        </p:nvSpPr>
        <p:spPr>
          <a:ln/>
        </p:spPr>
        <p:txBody>
          <a:bodyPr/>
          <a:lstStyle>
            <a:lvl1pPr>
              <a:defRPr/>
            </a:lvl1pPr>
          </a:lstStyle>
          <a:p>
            <a:pPr>
              <a:defRPr/>
            </a:pPr>
            <a:fld id="{85C299AE-29F7-478B-9845-822A6ADCB673}" type="slidenum">
              <a:rPr lang="en-US" altLang="en-US"/>
              <a:pPr>
                <a:defRPr/>
              </a:pPr>
              <a:t>‹#›</a:t>
            </a:fld>
            <a:endParaRPr lang="en-US" altLang="en-US" dirty="0"/>
          </a:p>
        </p:txBody>
      </p:sp>
    </p:spTree>
    <p:extLst>
      <p:ext uri="{BB962C8B-B14F-4D97-AF65-F5344CB8AC3E}">
        <p14:creationId xmlns:p14="http://schemas.microsoft.com/office/powerpoint/2010/main" val="1205835715"/>
      </p:ext>
    </p:extLst>
  </p:cSld>
  <p:clrMapOvr>
    <a:masterClrMapping/>
  </p:clrMapOvr>
  <p:transition advClick="0" advTm="10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Dayton-Wright Chapter</a:t>
            </a:r>
          </a:p>
        </p:txBody>
      </p:sp>
      <p:sp>
        <p:nvSpPr>
          <p:cNvPr id="5" name="Rectangle 6"/>
          <p:cNvSpPr>
            <a:spLocks noGrp="1" noChangeArrowheads="1"/>
          </p:cNvSpPr>
          <p:nvPr>
            <p:ph type="sldNum" sz="quarter" idx="12"/>
          </p:nvPr>
        </p:nvSpPr>
        <p:spPr>
          <a:ln/>
        </p:spPr>
        <p:txBody>
          <a:bodyPr/>
          <a:lstStyle>
            <a:lvl1pPr>
              <a:defRPr/>
            </a:lvl1pPr>
          </a:lstStyle>
          <a:p>
            <a:pPr>
              <a:defRPr/>
            </a:pPr>
            <a:fld id="{1818AEA3-A9D9-4C8A-9467-3A890C89BAB0}" type="slidenum">
              <a:rPr lang="en-US" altLang="en-US"/>
              <a:pPr>
                <a:defRPr/>
              </a:pPr>
              <a:t>‹#›</a:t>
            </a:fld>
            <a:endParaRPr lang="en-US" altLang="en-US" dirty="0"/>
          </a:p>
        </p:txBody>
      </p:sp>
    </p:spTree>
    <p:extLst>
      <p:ext uri="{BB962C8B-B14F-4D97-AF65-F5344CB8AC3E}">
        <p14:creationId xmlns:p14="http://schemas.microsoft.com/office/powerpoint/2010/main" val="3178282618"/>
      </p:ext>
    </p:extLst>
  </p:cSld>
  <p:clrMapOvr>
    <a:masterClrMapping/>
  </p:clrMapOvr>
  <p:transition advClick="0" advTm="10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Dayton-Wright Chapter</a:t>
            </a:r>
          </a:p>
        </p:txBody>
      </p:sp>
      <p:sp>
        <p:nvSpPr>
          <p:cNvPr id="4" name="Rectangle 6"/>
          <p:cNvSpPr>
            <a:spLocks noGrp="1" noChangeArrowheads="1"/>
          </p:cNvSpPr>
          <p:nvPr>
            <p:ph type="sldNum" sz="quarter" idx="12"/>
          </p:nvPr>
        </p:nvSpPr>
        <p:spPr>
          <a:ln/>
        </p:spPr>
        <p:txBody>
          <a:bodyPr/>
          <a:lstStyle>
            <a:lvl1pPr>
              <a:defRPr/>
            </a:lvl1pPr>
          </a:lstStyle>
          <a:p>
            <a:pPr>
              <a:defRPr/>
            </a:pPr>
            <a:fld id="{99B33DFE-4D62-41EE-90AB-BFDE647D6E69}" type="slidenum">
              <a:rPr lang="en-US" altLang="en-US"/>
              <a:pPr>
                <a:defRPr/>
              </a:pPr>
              <a:t>‹#›</a:t>
            </a:fld>
            <a:endParaRPr lang="en-US" altLang="en-US" dirty="0"/>
          </a:p>
        </p:txBody>
      </p:sp>
    </p:spTree>
    <p:extLst>
      <p:ext uri="{BB962C8B-B14F-4D97-AF65-F5344CB8AC3E}">
        <p14:creationId xmlns:p14="http://schemas.microsoft.com/office/powerpoint/2010/main" val="2794747638"/>
      </p:ext>
    </p:extLst>
  </p:cSld>
  <p:clrMapOvr>
    <a:masterClrMapping/>
  </p:clrMapOvr>
  <p:transition advClick="0" advTm="10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Dayton-Wright Chapter</a:t>
            </a:r>
          </a:p>
        </p:txBody>
      </p:sp>
      <p:sp>
        <p:nvSpPr>
          <p:cNvPr id="7" name="Rectangle 6"/>
          <p:cNvSpPr>
            <a:spLocks noGrp="1" noChangeArrowheads="1"/>
          </p:cNvSpPr>
          <p:nvPr>
            <p:ph type="sldNum" sz="quarter" idx="12"/>
          </p:nvPr>
        </p:nvSpPr>
        <p:spPr>
          <a:ln/>
        </p:spPr>
        <p:txBody>
          <a:bodyPr/>
          <a:lstStyle>
            <a:lvl1pPr>
              <a:defRPr/>
            </a:lvl1pPr>
          </a:lstStyle>
          <a:p>
            <a:pPr>
              <a:defRPr/>
            </a:pPr>
            <a:fld id="{819E6A30-3EE6-49E7-98D1-1826F3C425F4}" type="slidenum">
              <a:rPr lang="en-US" altLang="en-US"/>
              <a:pPr>
                <a:defRPr/>
              </a:pPr>
              <a:t>‹#›</a:t>
            </a:fld>
            <a:endParaRPr lang="en-US" altLang="en-US" dirty="0"/>
          </a:p>
        </p:txBody>
      </p:sp>
    </p:spTree>
    <p:extLst>
      <p:ext uri="{BB962C8B-B14F-4D97-AF65-F5344CB8AC3E}">
        <p14:creationId xmlns:p14="http://schemas.microsoft.com/office/powerpoint/2010/main" val="621809056"/>
      </p:ext>
    </p:extLst>
  </p:cSld>
  <p:clrMapOvr>
    <a:masterClrMapping/>
  </p:clrMapOvr>
  <p:transition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Dayton-Wright Chapter</a:t>
            </a:r>
          </a:p>
        </p:txBody>
      </p:sp>
      <p:sp>
        <p:nvSpPr>
          <p:cNvPr id="6" name="Rectangle 6"/>
          <p:cNvSpPr>
            <a:spLocks noGrp="1" noChangeArrowheads="1"/>
          </p:cNvSpPr>
          <p:nvPr>
            <p:ph type="sldNum" sz="quarter" idx="12"/>
          </p:nvPr>
        </p:nvSpPr>
        <p:spPr>
          <a:ln/>
        </p:spPr>
        <p:txBody>
          <a:bodyPr/>
          <a:lstStyle>
            <a:lvl1pPr>
              <a:defRPr/>
            </a:lvl1pPr>
          </a:lstStyle>
          <a:p>
            <a:pPr>
              <a:defRPr/>
            </a:pPr>
            <a:fld id="{45E2E440-8D1B-4616-978C-AA332E201B2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230258329"/>
      </p:ext>
    </p:extLst>
  </p:cSld>
  <p:clrMapOvr>
    <a:masterClrMapping/>
  </p:clrMapOvr>
  <p:transition advClick="0" advTm="10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Dayton-Wright Chapter</a:t>
            </a:r>
          </a:p>
        </p:txBody>
      </p:sp>
      <p:sp>
        <p:nvSpPr>
          <p:cNvPr id="7" name="Rectangle 6"/>
          <p:cNvSpPr>
            <a:spLocks noGrp="1" noChangeArrowheads="1"/>
          </p:cNvSpPr>
          <p:nvPr>
            <p:ph type="sldNum" sz="quarter" idx="12"/>
          </p:nvPr>
        </p:nvSpPr>
        <p:spPr>
          <a:ln/>
        </p:spPr>
        <p:txBody>
          <a:bodyPr/>
          <a:lstStyle>
            <a:lvl1pPr>
              <a:defRPr/>
            </a:lvl1pPr>
          </a:lstStyle>
          <a:p>
            <a:pPr>
              <a:defRPr/>
            </a:pPr>
            <a:fld id="{EAD0860F-4DB8-46CF-AB45-EAE90D5C5675}" type="slidenum">
              <a:rPr lang="en-US" altLang="en-US"/>
              <a:pPr>
                <a:defRPr/>
              </a:pPr>
              <a:t>‹#›</a:t>
            </a:fld>
            <a:endParaRPr lang="en-US" altLang="en-US" dirty="0"/>
          </a:p>
        </p:txBody>
      </p:sp>
    </p:spTree>
    <p:extLst>
      <p:ext uri="{BB962C8B-B14F-4D97-AF65-F5344CB8AC3E}">
        <p14:creationId xmlns:p14="http://schemas.microsoft.com/office/powerpoint/2010/main" val="949159663"/>
      </p:ext>
    </p:extLst>
  </p:cSld>
  <p:clrMapOvr>
    <a:masterClrMapping/>
  </p:clrMapOvr>
  <p:transition advClick="0" advTm="10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Dayton-Wright Chapter</a:t>
            </a:r>
          </a:p>
        </p:txBody>
      </p:sp>
      <p:sp>
        <p:nvSpPr>
          <p:cNvPr id="6" name="Rectangle 6"/>
          <p:cNvSpPr>
            <a:spLocks noGrp="1" noChangeArrowheads="1"/>
          </p:cNvSpPr>
          <p:nvPr>
            <p:ph type="sldNum" sz="quarter" idx="12"/>
          </p:nvPr>
        </p:nvSpPr>
        <p:spPr>
          <a:ln/>
        </p:spPr>
        <p:txBody>
          <a:bodyPr/>
          <a:lstStyle>
            <a:lvl1pPr>
              <a:defRPr/>
            </a:lvl1pPr>
          </a:lstStyle>
          <a:p>
            <a:pPr>
              <a:defRPr/>
            </a:pPr>
            <a:fld id="{6284A9A0-B87A-4038-B419-C085616A7BA5}" type="slidenum">
              <a:rPr lang="en-US" altLang="en-US"/>
              <a:pPr>
                <a:defRPr/>
              </a:pPr>
              <a:t>‹#›</a:t>
            </a:fld>
            <a:endParaRPr lang="en-US" altLang="en-US" dirty="0"/>
          </a:p>
        </p:txBody>
      </p:sp>
    </p:spTree>
    <p:extLst>
      <p:ext uri="{BB962C8B-B14F-4D97-AF65-F5344CB8AC3E}">
        <p14:creationId xmlns:p14="http://schemas.microsoft.com/office/powerpoint/2010/main" val="3800088155"/>
      </p:ext>
    </p:extLst>
  </p:cSld>
  <p:clrMapOvr>
    <a:masterClrMapping/>
  </p:clrMapOvr>
  <p:transition advClick="0" advTm="10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Dayton-Wright Chapter</a:t>
            </a:r>
          </a:p>
        </p:txBody>
      </p:sp>
      <p:sp>
        <p:nvSpPr>
          <p:cNvPr id="6" name="Rectangle 6"/>
          <p:cNvSpPr>
            <a:spLocks noGrp="1" noChangeArrowheads="1"/>
          </p:cNvSpPr>
          <p:nvPr>
            <p:ph type="sldNum" sz="quarter" idx="12"/>
          </p:nvPr>
        </p:nvSpPr>
        <p:spPr>
          <a:ln/>
        </p:spPr>
        <p:txBody>
          <a:bodyPr/>
          <a:lstStyle>
            <a:lvl1pPr>
              <a:defRPr/>
            </a:lvl1pPr>
          </a:lstStyle>
          <a:p>
            <a:pPr>
              <a:defRPr/>
            </a:pPr>
            <a:fld id="{B86EA364-7074-4719-8B74-221C7007A1B7}" type="slidenum">
              <a:rPr lang="en-US" altLang="en-US"/>
              <a:pPr>
                <a:defRPr/>
              </a:pPr>
              <a:t>‹#›</a:t>
            </a:fld>
            <a:endParaRPr lang="en-US" altLang="en-US" dirty="0"/>
          </a:p>
        </p:txBody>
      </p:sp>
    </p:spTree>
    <p:extLst>
      <p:ext uri="{BB962C8B-B14F-4D97-AF65-F5344CB8AC3E}">
        <p14:creationId xmlns:p14="http://schemas.microsoft.com/office/powerpoint/2010/main" val="2261772343"/>
      </p:ext>
    </p:extLst>
  </p:cSld>
  <p:clrMapOvr>
    <a:masterClrMapping/>
  </p:clrMapOvr>
  <p:transition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Dayton-Wright Chapter</a:t>
            </a:r>
          </a:p>
        </p:txBody>
      </p:sp>
      <p:sp>
        <p:nvSpPr>
          <p:cNvPr id="6" name="Rectangle 6"/>
          <p:cNvSpPr>
            <a:spLocks noGrp="1" noChangeArrowheads="1"/>
          </p:cNvSpPr>
          <p:nvPr>
            <p:ph type="sldNum" sz="quarter" idx="12"/>
          </p:nvPr>
        </p:nvSpPr>
        <p:spPr>
          <a:ln/>
        </p:spPr>
        <p:txBody>
          <a:bodyPr/>
          <a:lstStyle>
            <a:lvl1pPr>
              <a:defRPr/>
            </a:lvl1pPr>
          </a:lstStyle>
          <a:p>
            <a:pPr>
              <a:defRPr/>
            </a:pPr>
            <a:fld id="{B28B9F76-4777-4F52-9CBB-CFDD7A092F58}"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469146286"/>
      </p:ext>
    </p:extLst>
  </p:cSld>
  <p:clrMapOvr>
    <a:masterClrMapping/>
  </p:clrMapOvr>
  <p:transition advClick="0"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Dayton-Wright Chapter</a:t>
            </a:r>
          </a:p>
        </p:txBody>
      </p:sp>
      <p:sp>
        <p:nvSpPr>
          <p:cNvPr id="7" name="Rectangle 6"/>
          <p:cNvSpPr>
            <a:spLocks noGrp="1" noChangeArrowheads="1"/>
          </p:cNvSpPr>
          <p:nvPr>
            <p:ph type="sldNum" sz="quarter" idx="12"/>
          </p:nvPr>
        </p:nvSpPr>
        <p:spPr>
          <a:ln/>
        </p:spPr>
        <p:txBody>
          <a:bodyPr/>
          <a:lstStyle>
            <a:lvl1pPr>
              <a:defRPr/>
            </a:lvl1pPr>
          </a:lstStyle>
          <a:p>
            <a:pPr>
              <a:defRPr/>
            </a:pPr>
            <a:fld id="{EF8056E8-C288-4986-ABBA-99BC90D96A0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715174759"/>
      </p:ext>
    </p:extLst>
  </p:cSld>
  <p:clrMapOvr>
    <a:masterClrMapping/>
  </p:clrMapOvr>
  <p:transition advClick="0"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Dayton-Wright Chapter</a:t>
            </a:r>
          </a:p>
        </p:txBody>
      </p:sp>
      <p:sp>
        <p:nvSpPr>
          <p:cNvPr id="9" name="Rectangle 6"/>
          <p:cNvSpPr>
            <a:spLocks noGrp="1" noChangeArrowheads="1"/>
          </p:cNvSpPr>
          <p:nvPr>
            <p:ph type="sldNum" sz="quarter" idx="12"/>
          </p:nvPr>
        </p:nvSpPr>
        <p:spPr>
          <a:ln/>
        </p:spPr>
        <p:txBody>
          <a:bodyPr/>
          <a:lstStyle>
            <a:lvl1pPr>
              <a:defRPr/>
            </a:lvl1pPr>
          </a:lstStyle>
          <a:p>
            <a:pPr>
              <a:defRPr/>
            </a:pPr>
            <a:fld id="{66FA9096-2677-4396-921E-A622BC204B7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49707554"/>
      </p:ext>
    </p:extLst>
  </p:cSld>
  <p:clrMapOvr>
    <a:masterClrMapping/>
  </p:clrMapOvr>
  <p:transition advClick="0"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Dayton-Wright Chapter</a:t>
            </a:r>
          </a:p>
        </p:txBody>
      </p:sp>
      <p:sp>
        <p:nvSpPr>
          <p:cNvPr id="5" name="Rectangle 6"/>
          <p:cNvSpPr>
            <a:spLocks noGrp="1" noChangeArrowheads="1"/>
          </p:cNvSpPr>
          <p:nvPr>
            <p:ph type="sldNum" sz="quarter" idx="12"/>
          </p:nvPr>
        </p:nvSpPr>
        <p:spPr>
          <a:ln/>
        </p:spPr>
        <p:txBody>
          <a:bodyPr/>
          <a:lstStyle>
            <a:lvl1pPr>
              <a:defRPr/>
            </a:lvl1pPr>
          </a:lstStyle>
          <a:p>
            <a:pPr>
              <a:defRPr/>
            </a:pPr>
            <a:fld id="{1EEF06BC-A4C6-4AB2-8BD4-C1A36804A7B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726198035"/>
      </p:ext>
    </p:extLst>
  </p:cSld>
  <p:clrMapOvr>
    <a:masterClrMapping/>
  </p:clrMapOvr>
  <p:transition advClick="0"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Dayton-Wright Chapter</a:t>
            </a:r>
          </a:p>
        </p:txBody>
      </p:sp>
      <p:sp>
        <p:nvSpPr>
          <p:cNvPr id="4" name="Rectangle 6"/>
          <p:cNvSpPr>
            <a:spLocks noGrp="1" noChangeArrowheads="1"/>
          </p:cNvSpPr>
          <p:nvPr>
            <p:ph type="sldNum" sz="quarter" idx="12"/>
          </p:nvPr>
        </p:nvSpPr>
        <p:spPr>
          <a:ln/>
        </p:spPr>
        <p:txBody>
          <a:bodyPr/>
          <a:lstStyle>
            <a:lvl1pPr>
              <a:defRPr/>
            </a:lvl1pPr>
          </a:lstStyle>
          <a:p>
            <a:pPr>
              <a:defRPr/>
            </a:pPr>
            <a:fld id="{BBE3C472-C14C-4529-8CF4-02CCCAB21A3B}"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162695655"/>
      </p:ext>
    </p:extLst>
  </p:cSld>
  <p:clrMapOvr>
    <a:masterClrMapping/>
  </p:clrMapOvr>
  <p:transition advClick="0"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Dayton-Wright Chapter</a:t>
            </a:r>
          </a:p>
        </p:txBody>
      </p:sp>
      <p:sp>
        <p:nvSpPr>
          <p:cNvPr id="7" name="Rectangle 6"/>
          <p:cNvSpPr>
            <a:spLocks noGrp="1" noChangeArrowheads="1"/>
          </p:cNvSpPr>
          <p:nvPr>
            <p:ph type="sldNum" sz="quarter" idx="12"/>
          </p:nvPr>
        </p:nvSpPr>
        <p:spPr>
          <a:ln/>
        </p:spPr>
        <p:txBody>
          <a:bodyPr/>
          <a:lstStyle>
            <a:lvl1pPr>
              <a:defRPr/>
            </a:lvl1pPr>
          </a:lstStyle>
          <a:p>
            <a:pPr>
              <a:defRPr/>
            </a:pPr>
            <a:fld id="{198F7185-C54C-491D-BC7A-032BFF606B6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178067712"/>
      </p:ext>
    </p:extLst>
  </p:cSld>
  <p:clrMapOvr>
    <a:masterClrMapping/>
  </p:clrMapOvr>
  <p:transition advClick="0"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Dayton-Wright Chapter</a:t>
            </a:r>
          </a:p>
        </p:txBody>
      </p:sp>
      <p:sp>
        <p:nvSpPr>
          <p:cNvPr id="7" name="Rectangle 6"/>
          <p:cNvSpPr>
            <a:spLocks noGrp="1" noChangeArrowheads="1"/>
          </p:cNvSpPr>
          <p:nvPr>
            <p:ph type="sldNum" sz="quarter" idx="12"/>
          </p:nvPr>
        </p:nvSpPr>
        <p:spPr>
          <a:ln/>
        </p:spPr>
        <p:txBody>
          <a:bodyPr/>
          <a:lstStyle>
            <a:lvl1pPr>
              <a:defRPr/>
            </a:lvl1pPr>
          </a:lstStyle>
          <a:p>
            <a:pPr>
              <a:defRPr/>
            </a:pPr>
            <a:fld id="{5D6D0158-DBA5-43DD-851E-C8B56049E0B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65960831"/>
      </p:ext>
    </p:extLst>
  </p:cSld>
  <p:clrMapOvr>
    <a:masterClrMapping/>
  </p:clrMapOvr>
  <p:transition advClick="0"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ヒラギノ角ゴ Pro W3" pitchFamily="48" charset="-128"/>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ヒラギノ角ゴ Pro W3" pitchFamily="48" charset="-128"/>
                <a:cs typeface="+mn-cs"/>
              </a:defRPr>
            </a:lvl1pPr>
          </a:lstStyle>
          <a:p>
            <a:pPr fontAlgn="base">
              <a:spcBef>
                <a:spcPct val="0"/>
              </a:spcBef>
              <a:spcAft>
                <a:spcPct val="0"/>
              </a:spcAft>
              <a:defRPr/>
            </a:pPr>
            <a:r>
              <a:rPr lang="en-US" dirty="0">
                <a:solidFill>
                  <a:srgbClr val="000000"/>
                </a:solidFill>
              </a:rPr>
              <a:t>Dayton-Wright Chapter</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defRPr/>
            </a:pPr>
            <a:fld id="{A20DE275-999D-488C-A713-42961CA4CAC1}"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spTree>
    <p:extLst>
      <p:ext uri="{BB962C8B-B14F-4D97-AF65-F5344CB8AC3E}">
        <p14:creationId xmlns:p14="http://schemas.microsoft.com/office/powerpoint/2010/main" val="2934791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10000">
    <p:fade/>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2pPr>
      <a:lvl3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3pPr>
      <a:lvl4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4pPr>
      <a:lvl5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5pPr>
      <a:lvl6pPr marL="457189" algn="ctr" rtl="0" fontAlgn="base">
        <a:spcBef>
          <a:spcPct val="0"/>
        </a:spcBef>
        <a:spcAft>
          <a:spcPct val="0"/>
        </a:spcAft>
        <a:defRPr sz="4400">
          <a:solidFill>
            <a:schemeClr val="tx2"/>
          </a:solidFill>
          <a:latin typeface="Arial" charset="0"/>
          <a:ea typeface="ヒラギノ角ゴ Pro W3" pitchFamily="48" charset="-128"/>
        </a:defRPr>
      </a:lvl6pPr>
      <a:lvl7pPr marL="914377" algn="ctr" rtl="0" fontAlgn="base">
        <a:spcBef>
          <a:spcPct val="0"/>
        </a:spcBef>
        <a:spcAft>
          <a:spcPct val="0"/>
        </a:spcAft>
        <a:defRPr sz="4400">
          <a:solidFill>
            <a:schemeClr val="tx2"/>
          </a:solidFill>
          <a:latin typeface="Arial" charset="0"/>
          <a:ea typeface="ヒラギノ角ゴ Pro W3" pitchFamily="48" charset="-128"/>
        </a:defRPr>
      </a:lvl7pPr>
      <a:lvl8pPr marL="1371566" algn="ctr" rtl="0" fontAlgn="base">
        <a:spcBef>
          <a:spcPct val="0"/>
        </a:spcBef>
        <a:spcAft>
          <a:spcPct val="0"/>
        </a:spcAft>
        <a:defRPr sz="4400">
          <a:solidFill>
            <a:schemeClr val="tx2"/>
          </a:solidFill>
          <a:latin typeface="Arial" charset="0"/>
          <a:ea typeface="ヒラギノ角ゴ Pro W3" pitchFamily="48" charset="-128"/>
        </a:defRPr>
      </a:lvl8pPr>
      <a:lvl9pPr marL="1828754" algn="ctr" rtl="0" fontAlgn="base">
        <a:spcBef>
          <a:spcPct val="0"/>
        </a:spcBef>
        <a:spcAft>
          <a:spcPct val="0"/>
        </a:spcAft>
        <a:defRPr sz="4400">
          <a:solidFill>
            <a:schemeClr val="tx2"/>
          </a:solidFill>
          <a:latin typeface="Arial" charset="0"/>
          <a:ea typeface="ヒラギノ角ゴ Pro W3" pitchFamily="48" charset="-128"/>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32" indent="-285744"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2971" indent="-228594"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160" indent="-228594"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349" indent="-228594"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537" indent="-228594" algn="l" rtl="0" fontAlgn="base">
        <a:spcBef>
          <a:spcPct val="20000"/>
        </a:spcBef>
        <a:spcAft>
          <a:spcPct val="0"/>
        </a:spcAft>
        <a:buChar char="»"/>
        <a:defRPr sz="2000">
          <a:solidFill>
            <a:schemeClr val="tx1"/>
          </a:solidFill>
          <a:latin typeface="+mn-lt"/>
          <a:ea typeface="+mn-ea"/>
        </a:defRPr>
      </a:lvl6pPr>
      <a:lvl7pPr marL="2971726" indent="-228594" algn="l" rtl="0" fontAlgn="base">
        <a:spcBef>
          <a:spcPct val="20000"/>
        </a:spcBef>
        <a:spcAft>
          <a:spcPct val="0"/>
        </a:spcAft>
        <a:buChar char="»"/>
        <a:defRPr sz="2000">
          <a:solidFill>
            <a:schemeClr val="tx1"/>
          </a:solidFill>
          <a:latin typeface="+mn-lt"/>
          <a:ea typeface="+mn-ea"/>
        </a:defRPr>
      </a:lvl7pPr>
      <a:lvl8pPr marL="3428914" indent="-228594" algn="l" rtl="0" fontAlgn="base">
        <a:spcBef>
          <a:spcPct val="20000"/>
        </a:spcBef>
        <a:spcAft>
          <a:spcPct val="0"/>
        </a:spcAft>
        <a:buChar char="»"/>
        <a:defRPr sz="2000">
          <a:solidFill>
            <a:schemeClr val="tx1"/>
          </a:solidFill>
          <a:latin typeface="+mn-lt"/>
          <a:ea typeface="+mn-ea"/>
        </a:defRPr>
      </a:lvl8pPr>
      <a:lvl9pPr marL="3886103" indent="-228594"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ヒラギノ角ゴ Pro W3" pitchFamily="48" charset="-128"/>
                <a:cs typeface="+mn-cs"/>
              </a:defRPr>
            </a:lvl1pPr>
          </a:lstStyle>
          <a:p>
            <a:pPr fontAlgn="base">
              <a:spcBef>
                <a:spcPct val="0"/>
              </a:spcBef>
              <a:spcAft>
                <a:spcPct val="0"/>
              </a:spcAft>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ヒラギノ角ゴ Pro W3" pitchFamily="48" charset="-128"/>
                <a:cs typeface="+mn-cs"/>
              </a:defRPr>
            </a:lvl1pPr>
          </a:lstStyle>
          <a:p>
            <a:pPr fontAlgn="base">
              <a:spcBef>
                <a:spcPct val="0"/>
              </a:spcBef>
              <a:spcAft>
                <a:spcPct val="0"/>
              </a:spcAft>
              <a:defRPr/>
            </a:pPr>
            <a:r>
              <a:rPr lang="en-US" dirty="0"/>
              <a:t>Dayton-Wright Chapter</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fontAlgn="base">
              <a:spcBef>
                <a:spcPct val="0"/>
              </a:spcBef>
              <a:spcAft>
                <a:spcPct val="0"/>
              </a:spcAft>
              <a:defRPr/>
            </a:pPr>
            <a:fld id="{5B444062-B5E4-4369-8362-FDD175389B14}" type="slidenum">
              <a:rPr lang="en-US" altLang="en-US"/>
              <a:pPr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42207254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Click="0" advTm="10000">
    <p:fade/>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2pPr>
      <a:lvl3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3pPr>
      <a:lvl4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4pPr>
      <a:lvl5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5pPr>
      <a:lvl6pPr marL="457189" algn="ctr" rtl="0" fontAlgn="base">
        <a:spcBef>
          <a:spcPct val="0"/>
        </a:spcBef>
        <a:spcAft>
          <a:spcPct val="0"/>
        </a:spcAft>
        <a:defRPr sz="4400">
          <a:solidFill>
            <a:schemeClr val="tx2"/>
          </a:solidFill>
          <a:latin typeface="Arial" charset="0"/>
          <a:ea typeface="ヒラギノ角ゴ Pro W3" pitchFamily="48" charset="-128"/>
        </a:defRPr>
      </a:lvl6pPr>
      <a:lvl7pPr marL="914377" algn="ctr" rtl="0" fontAlgn="base">
        <a:spcBef>
          <a:spcPct val="0"/>
        </a:spcBef>
        <a:spcAft>
          <a:spcPct val="0"/>
        </a:spcAft>
        <a:defRPr sz="4400">
          <a:solidFill>
            <a:schemeClr val="tx2"/>
          </a:solidFill>
          <a:latin typeface="Arial" charset="0"/>
          <a:ea typeface="ヒラギノ角ゴ Pro W3" pitchFamily="48" charset="-128"/>
        </a:defRPr>
      </a:lvl7pPr>
      <a:lvl8pPr marL="1371566" algn="ctr" rtl="0" fontAlgn="base">
        <a:spcBef>
          <a:spcPct val="0"/>
        </a:spcBef>
        <a:spcAft>
          <a:spcPct val="0"/>
        </a:spcAft>
        <a:defRPr sz="4400">
          <a:solidFill>
            <a:schemeClr val="tx2"/>
          </a:solidFill>
          <a:latin typeface="Arial" charset="0"/>
          <a:ea typeface="ヒラギノ角ゴ Pro W3" pitchFamily="48" charset="-128"/>
        </a:defRPr>
      </a:lvl8pPr>
      <a:lvl9pPr marL="1828754" algn="ctr" rtl="0" fontAlgn="base">
        <a:spcBef>
          <a:spcPct val="0"/>
        </a:spcBef>
        <a:spcAft>
          <a:spcPct val="0"/>
        </a:spcAft>
        <a:defRPr sz="4400">
          <a:solidFill>
            <a:schemeClr val="tx2"/>
          </a:solidFill>
          <a:latin typeface="Arial" charset="0"/>
          <a:ea typeface="ヒラギノ角ゴ Pro W3" pitchFamily="48" charset="-128"/>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32" indent="-285744"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2971" indent="-228594"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160" indent="-228594"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349" indent="-228594"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537" indent="-228594" algn="l" rtl="0" fontAlgn="base">
        <a:spcBef>
          <a:spcPct val="20000"/>
        </a:spcBef>
        <a:spcAft>
          <a:spcPct val="0"/>
        </a:spcAft>
        <a:buChar char="»"/>
        <a:defRPr sz="2000">
          <a:solidFill>
            <a:schemeClr val="tx1"/>
          </a:solidFill>
          <a:latin typeface="+mn-lt"/>
          <a:ea typeface="+mn-ea"/>
        </a:defRPr>
      </a:lvl6pPr>
      <a:lvl7pPr marL="2971726" indent="-228594" algn="l" rtl="0" fontAlgn="base">
        <a:spcBef>
          <a:spcPct val="20000"/>
        </a:spcBef>
        <a:spcAft>
          <a:spcPct val="0"/>
        </a:spcAft>
        <a:buChar char="»"/>
        <a:defRPr sz="2000">
          <a:solidFill>
            <a:schemeClr val="tx1"/>
          </a:solidFill>
          <a:latin typeface="+mn-lt"/>
          <a:ea typeface="+mn-ea"/>
        </a:defRPr>
      </a:lvl7pPr>
      <a:lvl8pPr marL="3428914" indent="-228594" algn="l" rtl="0" fontAlgn="base">
        <a:spcBef>
          <a:spcPct val="20000"/>
        </a:spcBef>
        <a:spcAft>
          <a:spcPct val="0"/>
        </a:spcAft>
        <a:buChar char="»"/>
        <a:defRPr sz="2000">
          <a:solidFill>
            <a:schemeClr val="tx1"/>
          </a:solidFill>
          <a:latin typeface="+mn-lt"/>
          <a:ea typeface="+mn-ea"/>
        </a:defRPr>
      </a:lvl8pPr>
      <a:lvl9pPr marL="3886103" indent="-228594"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daytonwrightafcea.wildapricot.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daytonwrightafcea.wildapricot.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aytonwrightafcea.wildapricot.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aytonwrightafcea.wildapricot.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daytonwrightafcea.wildapricot.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aytonwrightafcea.wildapricot.org/" TargetMode="External"/><Relationship Id="rId2" Type="http://schemas.openxmlformats.org/officeDocument/2006/relationships/hyperlink" Target="http://www.afcea.org/membership"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pn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hyperlink" Target="https://daytonwrightafcea.wildapricot.org/" TargetMode="Externa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hyperlink" Target="https://daytonwrightafcea.wildapricot.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subTitle" idx="1"/>
          </p:nvPr>
        </p:nvSpPr>
        <p:spPr>
          <a:xfrm>
            <a:off x="1371600" y="3886200"/>
            <a:ext cx="2057400" cy="1752600"/>
          </a:xfrm>
        </p:spPr>
        <p:txBody>
          <a:bodyPr/>
          <a:lstStyle/>
          <a:p>
            <a:pPr eaLnBrk="1" hangingPunct="1"/>
            <a:endParaRPr lang="en-US" altLang="en-US" dirty="0"/>
          </a:p>
          <a:p>
            <a:pPr eaLnBrk="1" hangingPunct="1"/>
            <a:endParaRPr lang="en-US" altLang="en-US" dirty="0"/>
          </a:p>
        </p:txBody>
      </p:sp>
      <p:sp>
        <p:nvSpPr>
          <p:cNvPr id="19460" name="Text Box 5"/>
          <p:cNvSpPr txBox="1">
            <a:spLocks noChangeArrowheads="1"/>
          </p:cNvSpPr>
          <p:nvPr/>
        </p:nvSpPr>
        <p:spPr bwMode="auto">
          <a:xfrm>
            <a:off x="838200" y="3886202"/>
            <a:ext cx="708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fontAlgn="base">
              <a:spcBef>
                <a:spcPct val="50000"/>
              </a:spcBef>
              <a:spcAft>
                <a:spcPct val="0"/>
              </a:spcAft>
              <a:buFontTx/>
              <a:buNone/>
            </a:pPr>
            <a:endParaRPr lang="en-US" altLang="en-US" sz="2400" dirty="0">
              <a:solidFill>
                <a:srgbClr val="000000"/>
              </a:solidFill>
              <a:latin typeface="Tahoma" panose="020B0604030504040204" pitchFamily="34" charset="0"/>
            </a:endParaRPr>
          </a:p>
        </p:txBody>
      </p:sp>
      <p:pic>
        <p:nvPicPr>
          <p:cNvPr id="2055" name="Picture 0" descr="afcea_dayton_logo.jpg"/>
          <p:cNvPicPr>
            <a:picLocks noChangeAspect="1" noChangeArrowheads="1"/>
          </p:cNvPicPr>
          <p:nvPr/>
        </p:nvPicPr>
        <p:blipFill>
          <a:blip r:embed="rId3" cstate="print"/>
          <a:srcRect/>
          <a:stretch>
            <a:fillRect/>
          </a:stretch>
        </p:blipFill>
        <p:spPr bwMode="auto">
          <a:xfrm>
            <a:off x="2085713" y="739778"/>
            <a:ext cx="4972574" cy="4164831"/>
          </a:xfrm>
          <a:prstGeom prst="rect">
            <a:avLst/>
          </a:prstGeom>
          <a:noFill/>
          <a:ln w="63500">
            <a:solidFill>
              <a:schemeClr val="bg1">
                <a:lumMod val="50000"/>
              </a:schemeClr>
            </a:solidFill>
            <a:miter lim="800000"/>
            <a:headEnd/>
            <a:tailEnd/>
          </a:ln>
          <a:effectLst>
            <a:outerShdw blurRad="50800" dist="38100" dir="2700000" algn="tl" rotWithShape="0">
              <a:prstClr val="black">
                <a:alpha val="40000"/>
              </a:prstClr>
            </a:outerShdw>
          </a:effectLst>
        </p:spPr>
      </p:pic>
      <p:grpSp>
        <p:nvGrpSpPr>
          <p:cNvPr id="8" name="Group 7"/>
          <p:cNvGrpSpPr/>
          <p:nvPr/>
        </p:nvGrpSpPr>
        <p:grpSpPr>
          <a:xfrm>
            <a:off x="-1" y="6011237"/>
            <a:ext cx="9144001" cy="830997"/>
            <a:chOff x="-1" y="6011237"/>
            <a:chExt cx="9144001" cy="830997"/>
          </a:xfrm>
        </p:grpSpPr>
        <p:sp>
          <p:nvSpPr>
            <p:cNvPr id="6" name="TextBox 5"/>
            <p:cNvSpPr txBox="1"/>
            <p:nvPr/>
          </p:nvSpPr>
          <p:spPr>
            <a:xfrm>
              <a:off x="5833246" y="6011237"/>
              <a:ext cx="3310754" cy="830997"/>
            </a:xfrm>
            <a:prstGeom prst="rect">
              <a:avLst/>
            </a:prstGeom>
            <a:noFill/>
          </p:spPr>
          <p:txBody>
            <a:bodyPr wrap="square" rtlCol="0">
              <a:spAutoFit/>
            </a:bodyPr>
            <a:lstStyle/>
            <a:p>
              <a:r>
                <a:rPr lang="en-US" sz="1200" dirty="0">
                  <a:latin typeface="Aharoni" pitchFamily="2" charset="-79"/>
                  <a:cs typeface="Aharoni" pitchFamily="2" charset="-79"/>
                </a:rPr>
                <a:t>dwafcea.org</a:t>
              </a:r>
              <a:br>
                <a:rPr lang="en-US" sz="1200" dirty="0">
                  <a:latin typeface="Aharoni" pitchFamily="2" charset="-79"/>
                  <a:cs typeface="Aharoni" pitchFamily="2" charset="-79"/>
                </a:rPr>
              </a:br>
              <a:r>
                <a:rPr lang="en-US" sz="1200" u="sng" dirty="0">
                  <a:latin typeface="Aharoni" pitchFamily="2" charset="-79"/>
                  <a:cs typeface="Aharoni" pitchFamily="2" charset="-79"/>
                  <a:hlinkClick r:id="rId4"/>
                </a:rPr>
                <a:t>https://daytonwrightafcea.wildapricot.org/</a:t>
              </a:r>
              <a:br>
                <a:rPr lang="en-US" sz="1200" dirty="0">
                  <a:latin typeface="Aharoni" pitchFamily="2" charset="-79"/>
                  <a:cs typeface="Aharoni" pitchFamily="2" charset="-79"/>
                </a:rPr>
              </a:br>
              <a:br>
                <a:rPr lang="en-US" sz="1200" dirty="0">
                  <a:latin typeface="Aharoni" pitchFamily="2" charset="-79"/>
                  <a:cs typeface="Aharoni" pitchFamily="2" charset="-79"/>
                </a:rPr>
              </a:br>
              <a:endParaRPr lang="en-US" sz="1200" dirty="0">
                <a:latin typeface="Aharoni" pitchFamily="2" charset="-79"/>
                <a:cs typeface="Aharoni" pitchFamily="2" charset="-79"/>
              </a:endParaRPr>
            </a:p>
          </p:txBody>
        </p:sp>
        <p:sp>
          <p:nvSpPr>
            <p:cNvPr id="7" name="TextBox 6"/>
            <p:cNvSpPr txBox="1"/>
            <p:nvPr/>
          </p:nvSpPr>
          <p:spPr>
            <a:xfrm>
              <a:off x="-1" y="6011237"/>
              <a:ext cx="4335517" cy="646331"/>
            </a:xfrm>
            <a:prstGeom prst="rect">
              <a:avLst/>
            </a:prstGeom>
            <a:noFill/>
          </p:spPr>
          <p:txBody>
            <a:bodyPr wrap="square" rtlCol="0">
              <a:spAutoFit/>
            </a:bodyPr>
            <a:lstStyle/>
            <a:p>
              <a:r>
                <a:rPr lang="en-US" sz="1200" dirty="0">
                  <a:latin typeface="Aharoni" pitchFamily="2" charset="-79"/>
                  <a:cs typeface="Aharoni" pitchFamily="2" charset="-79"/>
                </a:rPr>
                <a:t>Facebook  @DWAFCEA</a:t>
              </a:r>
              <a:br>
                <a:rPr lang="en-US" sz="1200" dirty="0">
                  <a:latin typeface="Aharoni" pitchFamily="2" charset="-79"/>
                  <a:cs typeface="Aharoni" pitchFamily="2" charset="-79"/>
                </a:rPr>
              </a:br>
              <a:r>
                <a:rPr lang="en-US" sz="1200" dirty="0">
                  <a:latin typeface="Aharoni" pitchFamily="2" charset="-79"/>
                  <a:cs typeface="Aharoni" pitchFamily="2" charset="-79"/>
                </a:rPr>
                <a:t>Twitter  dayton-wright afcea@DWAFCEA</a:t>
              </a:r>
            </a:p>
            <a:p>
              <a:r>
                <a:rPr lang="en-US" sz="1200" dirty="0">
                  <a:latin typeface="Aharoni" pitchFamily="2" charset="-79"/>
                  <a:cs typeface="Aharoni" pitchFamily="2" charset="-79"/>
                </a:rPr>
                <a:t>LinkedIn Dayton-Wright Chapter of AFCEA International</a:t>
              </a:r>
            </a:p>
          </p:txBody>
        </p:sp>
      </p:grpSp>
      <p:sp>
        <p:nvSpPr>
          <p:cNvPr id="9" name="TextBox 8"/>
          <p:cNvSpPr txBox="1"/>
          <p:nvPr/>
        </p:nvSpPr>
        <p:spPr>
          <a:xfrm>
            <a:off x="1973514" y="5510622"/>
            <a:ext cx="5192447" cy="584775"/>
          </a:xfrm>
          <a:prstGeom prst="rect">
            <a:avLst/>
          </a:prstGeom>
          <a:noFill/>
        </p:spPr>
        <p:txBody>
          <a:bodyPr wrap="none" rtlCol="0">
            <a:spAutoFit/>
          </a:bodyPr>
          <a:lstStyle/>
          <a:p>
            <a:r>
              <a:rPr lang="en-US" sz="3200" b="1" dirty="0">
                <a:solidFill>
                  <a:srgbClr val="003399"/>
                </a:solidFill>
              </a:rPr>
              <a:t>February 2020 Luncheon</a:t>
            </a:r>
          </a:p>
        </p:txBody>
      </p:sp>
      <p:sp>
        <p:nvSpPr>
          <p:cNvPr id="2" name="TextBox 1">
            <a:extLst>
              <a:ext uri="{FF2B5EF4-FFF2-40B4-BE49-F238E27FC236}">
                <a16:creationId xmlns:a16="http://schemas.microsoft.com/office/drawing/2014/main" id="{342B2976-9A92-4D63-9E9A-AD44F4453F75}"/>
              </a:ext>
            </a:extLst>
          </p:cNvPr>
          <p:cNvSpPr txBox="1"/>
          <p:nvPr/>
        </p:nvSpPr>
        <p:spPr>
          <a:xfrm>
            <a:off x="402384" y="4953880"/>
            <a:ext cx="8105617" cy="646331"/>
          </a:xfrm>
          <a:prstGeom prst="rect">
            <a:avLst/>
          </a:prstGeom>
          <a:noFill/>
        </p:spPr>
        <p:txBody>
          <a:bodyPr wrap="none" rtlCol="0">
            <a:spAutoFit/>
          </a:bodyPr>
          <a:lstStyle/>
          <a:p>
            <a:pPr algn="ctr"/>
            <a:r>
              <a:rPr lang="en-US" b="1" i="1" dirty="0"/>
              <a:t>Promoting the ethical exchange of ideas among academia, industry, and</a:t>
            </a:r>
          </a:p>
          <a:p>
            <a:pPr algn="ctr"/>
            <a:r>
              <a:rPr lang="en-US" b="1" i="1" dirty="0"/>
              <a:t> government to solve warfighter challenges </a:t>
            </a:r>
          </a:p>
        </p:txBody>
      </p:sp>
    </p:spTree>
    <p:extLst>
      <p:ext uri="{BB962C8B-B14F-4D97-AF65-F5344CB8AC3E}">
        <p14:creationId xmlns:p14="http://schemas.microsoft.com/office/powerpoint/2010/main" val="1425637667"/>
      </p:ext>
    </p:extLst>
  </p:cSld>
  <p:clrMapOvr>
    <a:masterClrMapping/>
  </p:clrMapOvr>
  <p:transition advClick="0" advTm="2496">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3879-678A-445F-BB64-0C25E3E48B66}"/>
              </a:ext>
            </a:extLst>
          </p:cNvPr>
          <p:cNvSpPr>
            <a:spLocks noGrp="1"/>
          </p:cNvSpPr>
          <p:nvPr>
            <p:ph type="title"/>
          </p:nvPr>
        </p:nvSpPr>
        <p:spPr>
          <a:xfrm>
            <a:off x="139594" y="709385"/>
            <a:ext cx="8713694" cy="698500"/>
          </a:xfrm>
        </p:spPr>
        <p:txBody>
          <a:bodyPr/>
          <a:lstStyle/>
          <a:p>
            <a:r>
              <a:rPr lang="en-US" sz="3600" dirty="0"/>
              <a:t>New/Renewing Corporate Members</a:t>
            </a:r>
          </a:p>
        </p:txBody>
      </p:sp>
      <p:sp>
        <p:nvSpPr>
          <p:cNvPr id="3" name="Content Placeholder 2">
            <a:extLst>
              <a:ext uri="{FF2B5EF4-FFF2-40B4-BE49-F238E27FC236}">
                <a16:creationId xmlns:a16="http://schemas.microsoft.com/office/drawing/2014/main" id="{1C3F71C3-C1C8-4AD5-9278-F214C9C94237}"/>
              </a:ext>
            </a:extLst>
          </p:cNvPr>
          <p:cNvSpPr>
            <a:spLocks noGrp="1"/>
          </p:cNvSpPr>
          <p:nvPr>
            <p:ph sz="half" idx="1"/>
          </p:nvPr>
        </p:nvSpPr>
        <p:spPr>
          <a:xfrm>
            <a:off x="1514088" y="1495899"/>
            <a:ext cx="6934967" cy="4336143"/>
          </a:xfrm>
        </p:spPr>
        <p:txBody>
          <a:bodyPr/>
          <a:lstStyle/>
          <a:p>
            <a:pPr>
              <a:lnSpc>
                <a:spcPct val="150000"/>
              </a:lnSpc>
              <a:spcBef>
                <a:spcPts val="0"/>
              </a:spcBef>
              <a:spcAft>
                <a:spcPts val="0"/>
              </a:spcAft>
              <a:buFont typeface="Wingdings" panose="05000000000000000000" pitchFamily="2" charset="2"/>
              <a:buChar char="ü"/>
              <a:tabLst>
                <a:tab pos="4572000" algn="l"/>
                <a:tab pos="6858000" algn="l"/>
                <a:tab pos="8001000" algn="l"/>
              </a:tabLst>
            </a:pPr>
            <a:r>
              <a:rPr lang="en-US" sz="3000" dirty="0"/>
              <a:t>Array Information Technology - 14        </a:t>
            </a:r>
          </a:p>
          <a:p>
            <a:pPr>
              <a:lnSpc>
                <a:spcPct val="150000"/>
              </a:lnSpc>
              <a:spcBef>
                <a:spcPts val="0"/>
              </a:spcBef>
              <a:spcAft>
                <a:spcPts val="0"/>
              </a:spcAft>
              <a:buFont typeface="Wingdings" panose="05000000000000000000" pitchFamily="2" charset="2"/>
              <a:buChar char="ü"/>
              <a:tabLst>
                <a:tab pos="4572000" algn="l"/>
                <a:tab pos="6858000" algn="l"/>
                <a:tab pos="8001000" algn="l"/>
              </a:tabLst>
            </a:pPr>
            <a:r>
              <a:rPr lang="en-US" sz="3000" dirty="0"/>
              <a:t>Ball Aerospace – 30  </a:t>
            </a:r>
          </a:p>
          <a:p>
            <a:pPr>
              <a:lnSpc>
                <a:spcPct val="150000"/>
              </a:lnSpc>
              <a:spcBef>
                <a:spcPts val="0"/>
              </a:spcBef>
              <a:spcAft>
                <a:spcPts val="0"/>
              </a:spcAft>
              <a:buFont typeface="Wingdings" panose="05000000000000000000" pitchFamily="2" charset="2"/>
              <a:buChar char="ü"/>
              <a:tabLst>
                <a:tab pos="4572000" algn="l"/>
                <a:tab pos="6858000" algn="l"/>
                <a:tab pos="8001000" algn="l"/>
              </a:tabLst>
            </a:pPr>
            <a:r>
              <a:rPr lang="en-US" sz="3000" dirty="0"/>
              <a:t>BTAS Inc. – 15 </a:t>
            </a:r>
          </a:p>
          <a:p>
            <a:pPr>
              <a:lnSpc>
                <a:spcPct val="150000"/>
              </a:lnSpc>
              <a:spcBef>
                <a:spcPts val="0"/>
              </a:spcBef>
              <a:spcAft>
                <a:spcPts val="0"/>
              </a:spcAft>
              <a:buFont typeface="Wingdings" panose="05000000000000000000" pitchFamily="2" charset="2"/>
              <a:buChar char="ü"/>
              <a:tabLst>
                <a:tab pos="4572000" algn="l"/>
                <a:tab pos="6858000" algn="l"/>
                <a:tab pos="8001000" algn="l"/>
              </a:tabLst>
            </a:pPr>
            <a:r>
              <a:rPr lang="en-US" sz="3000" dirty="0"/>
              <a:t>Centauri - 29 </a:t>
            </a:r>
          </a:p>
          <a:p>
            <a:pPr>
              <a:lnSpc>
                <a:spcPct val="150000"/>
              </a:lnSpc>
              <a:spcBef>
                <a:spcPts val="0"/>
              </a:spcBef>
              <a:spcAft>
                <a:spcPts val="0"/>
              </a:spcAft>
              <a:buFont typeface="Wingdings" panose="05000000000000000000" pitchFamily="2" charset="2"/>
              <a:buChar char="ü"/>
              <a:tabLst>
                <a:tab pos="4572000" algn="l"/>
                <a:tab pos="6858000" algn="l"/>
                <a:tab pos="8001000" algn="l"/>
              </a:tabLst>
            </a:pPr>
            <a:r>
              <a:rPr lang="en-US" sz="3000" dirty="0"/>
              <a:t>DDC-IT Services LLC – 14 </a:t>
            </a:r>
          </a:p>
          <a:p>
            <a:pPr>
              <a:lnSpc>
                <a:spcPct val="150000"/>
              </a:lnSpc>
              <a:spcBef>
                <a:spcPts val="0"/>
              </a:spcBef>
              <a:spcAft>
                <a:spcPts val="0"/>
              </a:spcAft>
              <a:buFont typeface="Wingdings" panose="05000000000000000000" pitchFamily="2" charset="2"/>
              <a:buChar char="ü"/>
              <a:tabLst>
                <a:tab pos="4572000" algn="l"/>
                <a:tab pos="6858000" algn="l"/>
                <a:tab pos="8001000" algn="l"/>
              </a:tabLst>
            </a:pPr>
            <a:r>
              <a:rPr lang="en-US" sz="3000" dirty="0"/>
              <a:t>Energy Technologies Inc. – 1 </a:t>
            </a:r>
          </a:p>
          <a:p>
            <a:pPr>
              <a:lnSpc>
                <a:spcPct val="150000"/>
              </a:lnSpc>
              <a:spcBef>
                <a:spcPts val="0"/>
              </a:spcBef>
              <a:spcAft>
                <a:spcPts val="0"/>
              </a:spcAft>
              <a:buFont typeface="Wingdings" panose="05000000000000000000" pitchFamily="2" charset="2"/>
              <a:buChar char="ü"/>
              <a:tabLst>
                <a:tab pos="4572000" algn="l"/>
                <a:tab pos="6858000" algn="l"/>
                <a:tab pos="8001000" algn="l"/>
              </a:tabLst>
            </a:pPr>
            <a:endParaRPr lang="en-US" dirty="0"/>
          </a:p>
          <a:p>
            <a:pPr>
              <a:spcBef>
                <a:spcPts val="0"/>
              </a:spcBef>
              <a:spcAft>
                <a:spcPts val="0"/>
              </a:spcAft>
              <a:buFont typeface="Wingdings" panose="05000000000000000000" pitchFamily="2" charset="2"/>
              <a:buChar char="ü"/>
              <a:tabLst>
                <a:tab pos="4572000" algn="l"/>
                <a:tab pos="6858000" algn="l"/>
                <a:tab pos="8001000" algn="l"/>
              </a:tabLst>
            </a:pPr>
            <a:endParaRPr lang="en-US" sz="2400" dirty="0"/>
          </a:p>
        </p:txBody>
      </p:sp>
      <p:sp>
        <p:nvSpPr>
          <p:cNvPr id="5" name="Title 1">
            <a:extLst>
              <a:ext uri="{FF2B5EF4-FFF2-40B4-BE49-F238E27FC236}">
                <a16:creationId xmlns:a16="http://schemas.microsoft.com/office/drawing/2014/main" id="{35A2CA5A-A418-43BB-93CA-90BA4A3A7B71}"/>
              </a:ext>
            </a:extLst>
          </p:cNvPr>
          <p:cNvSpPr txBox="1">
            <a:spLocks/>
          </p:cNvSpPr>
          <p:nvPr/>
        </p:nvSpPr>
        <p:spPr bwMode="auto">
          <a:xfrm>
            <a:off x="1039026" y="5920057"/>
            <a:ext cx="6740298" cy="104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0" cap="none" spc="0" normalizeH="0" baseline="0" noProof="0" dirty="0">
                <a:ln>
                  <a:noFill/>
                </a:ln>
                <a:solidFill>
                  <a:schemeClr val="tx2"/>
                </a:solidFill>
                <a:effectLst/>
                <a:uLnTx/>
                <a:uFillTx/>
                <a:latin typeface="+mj-lt"/>
                <a:ea typeface="+mj-ea"/>
                <a:cs typeface="ヒラギノ角ゴ Pro W3"/>
              </a:rPr>
              <a:t>Thank-you </a:t>
            </a:r>
            <a:r>
              <a:rPr kumimoji="0" lang="en-US" sz="2800" b="0" i="1" u="none" strike="noStrike" kern="0" cap="none" spc="0" normalizeH="0" noProof="0" dirty="0">
                <a:ln>
                  <a:noFill/>
                </a:ln>
                <a:solidFill>
                  <a:schemeClr val="tx2"/>
                </a:solidFill>
                <a:effectLst/>
                <a:uLnTx/>
                <a:uFillTx/>
                <a:latin typeface="+mj-lt"/>
                <a:ea typeface="+mj-ea"/>
                <a:cs typeface="ヒラギノ角ゴ Pro W3"/>
              </a:rPr>
              <a:t> Corporate Associates!!</a:t>
            </a:r>
            <a:endParaRPr kumimoji="0" lang="en-US" sz="2800" b="0" i="1" u="none" strike="noStrike" kern="0" cap="none" spc="0" normalizeH="0" baseline="0" noProof="0" dirty="0">
              <a:ln>
                <a:noFill/>
              </a:ln>
              <a:solidFill>
                <a:schemeClr val="tx2"/>
              </a:solidFill>
              <a:effectLst/>
              <a:uLnTx/>
              <a:uFillTx/>
              <a:latin typeface="+mj-lt"/>
              <a:ea typeface="+mj-ea"/>
              <a:cs typeface="ヒラギノ角ゴ Pro W3"/>
            </a:endParaRPr>
          </a:p>
        </p:txBody>
      </p:sp>
    </p:spTree>
    <p:extLst>
      <p:ext uri="{BB962C8B-B14F-4D97-AF65-F5344CB8AC3E}">
        <p14:creationId xmlns:p14="http://schemas.microsoft.com/office/powerpoint/2010/main" val="2831154475"/>
      </p:ext>
    </p:extLst>
  </p:cSld>
  <p:clrMapOvr>
    <a:masterClrMapping/>
  </p:clrMapOvr>
  <p:transition advClick="0" advTm="10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73482"/>
            <a:ext cx="7772400" cy="525517"/>
          </a:xfrm>
        </p:spPr>
        <p:txBody>
          <a:bodyPr/>
          <a:lstStyle/>
          <a:p>
            <a:pPr algn="ctr"/>
            <a:r>
              <a:rPr lang="en-US" dirty="0"/>
              <a:t>Education News</a:t>
            </a:r>
            <a:br>
              <a:rPr lang="en-US" sz="1400" dirty="0">
                <a:solidFill>
                  <a:srgbClr val="FF0000"/>
                </a:solidFill>
                <a:latin typeface="Calibri"/>
              </a:rPr>
            </a:br>
            <a:endParaRPr lang="en-US" sz="1400" dirty="0"/>
          </a:p>
        </p:txBody>
      </p:sp>
      <p:sp>
        <p:nvSpPr>
          <p:cNvPr id="6" name="TextBox 5">
            <a:extLst>
              <a:ext uri="{FF2B5EF4-FFF2-40B4-BE49-F238E27FC236}">
                <a16:creationId xmlns:a16="http://schemas.microsoft.com/office/drawing/2014/main" id="{98845CBF-DFDE-47E9-B98A-C6B9EC9A04CF}"/>
              </a:ext>
            </a:extLst>
          </p:cNvPr>
          <p:cNvSpPr txBox="1"/>
          <p:nvPr/>
        </p:nvSpPr>
        <p:spPr>
          <a:xfrm>
            <a:off x="-1" y="6011237"/>
            <a:ext cx="4335517" cy="646331"/>
          </a:xfrm>
          <a:prstGeom prst="rect">
            <a:avLst/>
          </a:prstGeom>
          <a:noFill/>
        </p:spPr>
        <p:txBody>
          <a:bodyPr wrap="square" rtlCol="0">
            <a:spAutoFit/>
          </a:bodyPr>
          <a:lstStyle/>
          <a:p>
            <a:r>
              <a:rPr lang="en-US" sz="1200" dirty="0">
                <a:latin typeface="Aharoni" pitchFamily="2" charset="-79"/>
                <a:cs typeface="Aharoni" pitchFamily="2" charset="-79"/>
              </a:rPr>
              <a:t>Facebook  @DWAFCEA</a:t>
            </a:r>
            <a:br>
              <a:rPr lang="en-US" sz="1200" dirty="0">
                <a:latin typeface="Aharoni" pitchFamily="2" charset="-79"/>
                <a:cs typeface="Aharoni" pitchFamily="2" charset="-79"/>
              </a:rPr>
            </a:br>
            <a:r>
              <a:rPr lang="en-US" sz="1200" dirty="0">
                <a:latin typeface="Aharoni" pitchFamily="2" charset="-79"/>
                <a:cs typeface="Aharoni" pitchFamily="2" charset="-79"/>
              </a:rPr>
              <a:t>Twitter  </a:t>
            </a:r>
            <a:r>
              <a:rPr lang="en-US" sz="1200" dirty="0" err="1">
                <a:latin typeface="Aharoni" pitchFamily="2" charset="-79"/>
                <a:cs typeface="Aharoni" pitchFamily="2" charset="-79"/>
              </a:rPr>
              <a:t>dayton-wright</a:t>
            </a:r>
            <a:r>
              <a:rPr lang="en-US" sz="1200" dirty="0">
                <a:latin typeface="Aharoni" pitchFamily="2" charset="-79"/>
                <a:cs typeface="Aharoni" pitchFamily="2" charset="-79"/>
              </a:rPr>
              <a:t> </a:t>
            </a:r>
            <a:r>
              <a:rPr lang="en-US" sz="1200" dirty="0" err="1">
                <a:latin typeface="Aharoni" pitchFamily="2" charset="-79"/>
                <a:cs typeface="Aharoni" pitchFamily="2" charset="-79"/>
              </a:rPr>
              <a:t>afcea@DWAFCEA</a:t>
            </a:r>
            <a:endParaRPr lang="en-US" sz="1200" dirty="0">
              <a:latin typeface="Aharoni" pitchFamily="2" charset="-79"/>
              <a:cs typeface="Aharoni" pitchFamily="2" charset="-79"/>
            </a:endParaRPr>
          </a:p>
          <a:p>
            <a:r>
              <a:rPr lang="en-US" sz="1200" dirty="0">
                <a:latin typeface="Aharoni" pitchFamily="2" charset="-79"/>
                <a:cs typeface="Aharoni" pitchFamily="2" charset="-79"/>
              </a:rPr>
              <a:t>LinkedIn Dayton-Wright Chapter of AFCEA International</a:t>
            </a:r>
          </a:p>
        </p:txBody>
      </p:sp>
      <p:sp>
        <p:nvSpPr>
          <p:cNvPr id="7" name="TextBox 6">
            <a:extLst>
              <a:ext uri="{FF2B5EF4-FFF2-40B4-BE49-F238E27FC236}">
                <a16:creationId xmlns:a16="http://schemas.microsoft.com/office/drawing/2014/main" id="{753BAD9E-FEAD-4334-AAF8-8496BBC90CC9}"/>
              </a:ext>
            </a:extLst>
          </p:cNvPr>
          <p:cNvSpPr txBox="1"/>
          <p:nvPr/>
        </p:nvSpPr>
        <p:spPr>
          <a:xfrm>
            <a:off x="5749025" y="6074954"/>
            <a:ext cx="3310754" cy="461665"/>
          </a:xfrm>
          <a:prstGeom prst="rect">
            <a:avLst/>
          </a:prstGeom>
          <a:noFill/>
        </p:spPr>
        <p:txBody>
          <a:bodyPr wrap="square" rtlCol="0">
            <a:spAutoFit/>
          </a:bodyPr>
          <a:lstStyle/>
          <a:p>
            <a:r>
              <a:rPr lang="en-US" sz="1200" dirty="0">
                <a:latin typeface="Aharoni" pitchFamily="2" charset="-79"/>
                <a:cs typeface="Aharoni" pitchFamily="2" charset="-79"/>
              </a:rPr>
              <a:t>dwafcea.org</a:t>
            </a:r>
            <a:br>
              <a:rPr lang="en-US" sz="1200" dirty="0">
                <a:latin typeface="Aharoni" pitchFamily="2" charset="-79"/>
                <a:cs typeface="Aharoni" pitchFamily="2" charset="-79"/>
              </a:rPr>
            </a:br>
            <a:r>
              <a:rPr lang="en-US" sz="1200" u="sng" dirty="0">
                <a:latin typeface="Aharoni" pitchFamily="2" charset="-79"/>
                <a:cs typeface="Aharoni" pitchFamily="2" charset="-79"/>
                <a:hlinkClick r:id="rId3"/>
              </a:rPr>
              <a:t>https://daytonwrightafcea.wildapricot.org/</a:t>
            </a:r>
            <a:endParaRPr lang="en-US" sz="1200" dirty="0">
              <a:latin typeface="Aharoni" pitchFamily="2" charset="-79"/>
              <a:cs typeface="Aharoni" pitchFamily="2" charset="-79"/>
            </a:endParaRPr>
          </a:p>
        </p:txBody>
      </p:sp>
      <p:sp>
        <p:nvSpPr>
          <p:cNvPr id="3" name="TextBox 2">
            <a:extLst>
              <a:ext uri="{FF2B5EF4-FFF2-40B4-BE49-F238E27FC236}">
                <a16:creationId xmlns:a16="http://schemas.microsoft.com/office/drawing/2014/main" id="{EFBCD523-45D2-43E5-A645-85EB0119926D}"/>
              </a:ext>
            </a:extLst>
          </p:cNvPr>
          <p:cNvSpPr txBox="1"/>
          <p:nvPr/>
        </p:nvSpPr>
        <p:spPr>
          <a:xfrm>
            <a:off x="870857" y="1404627"/>
            <a:ext cx="7839005" cy="4524315"/>
          </a:xfrm>
          <a:prstGeom prst="rect">
            <a:avLst/>
          </a:prstGeom>
          <a:noFill/>
        </p:spPr>
        <p:txBody>
          <a:bodyPr wrap="none" rtlCol="0">
            <a:spAutoFit/>
          </a:bodyPr>
          <a:lstStyle/>
          <a:p>
            <a:r>
              <a:rPr lang="en-US" sz="3200" dirty="0"/>
              <a:t>Carrie Taylor and Andy Higgins</a:t>
            </a:r>
          </a:p>
          <a:p>
            <a:endParaRPr lang="en-US" sz="3200" dirty="0"/>
          </a:p>
          <a:p>
            <a:r>
              <a:rPr lang="en-US" sz="3200" dirty="0"/>
              <a:t>H.S. Scholarships</a:t>
            </a:r>
          </a:p>
          <a:p>
            <a:r>
              <a:rPr lang="en-US" sz="3200" dirty="0"/>
              <a:t>Local College and University Scholarships</a:t>
            </a:r>
          </a:p>
          <a:p>
            <a:r>
              <a:rPr lang="en-US" sz="3200" dirty="0"/>
              <a:t>Middle School Teacher Grants</a:t>
            </a:r>
          </a:p>
          <a:p>
            <a:r>
              <a:rPr lang="en-US" sz="3200" dirty="0"/>
              <a:t>Sponsor STEM related activities  </a:t>
            </a:r>
          </a:p>
          <a:p>
            <a:r>
              <a:rPr lang="en-US" sz="3200" dirty="0"/>
              <a:t>2019 Over $20,000 awarded </a:t>
            </a:r>
          </a:p>
          <a:p>
            <a:endParaRPr lang="en-US" sz="3200" dirty="0"/>
          </a:p>
          <a:p>
            <a:r>
              <a:rPr lang="en-US" sz="3200" dirty="0"/>
              <a:t>Robotics Challenge Coordinator - Filled</a:t>
            </a:r>
          </a:p>
        </p:txBody>
      </p:sp>
    </p:spTree>
    <p:extLst>
      <p:ext uri="{BB962C8B-B14F-4D97-AF65-F5344CB8AC3E}">
        <p14:creationId xmlns:p14="http://schemas.microsoft.com/office/powerpoint/2010/main" val="2621279476"/>
      </p:ext>
    </p:extLst>
  </p:cSld>
  <p:clrMapOvr>
    <a:masterClrMapping/>
  </p:clrMapOvr>
  <p:transition advClick="0" advTm="8642"/>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58" y="807516"/>
            <a:ext cx="7772400" cy="525517"/>
          </a:xfrm>
        </p:spPr>
        <p:txBody>
          <a:bodyPr/>
          <a:lstStyle/>
          <a:p>
            <a:pPr algn="ctr"/>
            <a:r>
              <a:rPr lang="en-US" dirty="0"/>
              <a:t>Community News</a:t>
            </a:r>
            <a:endParaRPr lang="en-US" sz="1400" dirty="0"/>
          </a:p>
        </p:txBody>
      </p:sp>
      <p:sp>
        <p:nvSpPr>
          <p:cNvPr id="6" name="TextBox 5">
            <a:extLst>
              <a:ext uri="{FF2B5EF4-FFF2-40B4-BE49-F238E27FC236}">
                <a16:creationId xmlns:a16="http://schemas.microsoft.com/office/drawing/2014/main" id="{98845CBF-DFDE-47E9-B98A-C6B9EC9A04CF}"/>
              </a:ext>
            </a:extLst>
          </p:cNvPr>
          <p:cNvSpPr txBox="1"/>
          <p:nvPr/>
        </p:nvSpPr>
        <p:spPr>
          <a:xfrm>
            <a:off x="-1" y="6011237"/>
            <a:ext cx="4335517" cy="646331"/>
          </a:xfrm>
          <a:prstGeom prst="rect">
            <a:avLst/>
          </a:prstGeom>
          <a:noFill/>
        </p:spPr>
        <p:txBody>
          <a:bodyPr wrap="square" rtlCol="0">
            <a:spAutoFit/>
          </a:bodyPr>
          <a:lstStyle/>
          <a:p>
            <a:r>
              <a:rPr lang="en-US" sz="1200" dirty="0">
                <a:latin typeface="Aharoni" pitchFamily="2" charset="-79"/>
                <a:cs typeface="Aharoni" pitchFamily="2" charset="-79"/>
              </a:rPr>
              <a:t>Facebook  @DWAFCEA</a:t>
            </a:r>
            <a:br>
              <a:rPr lang="en-US" sz="1200" dirty="0">
                <a:latin typeface="Aharoni" pitchFamily="2" charset="-79"/>
                <a:cs typeface="Aharoni" pitchFamily="2" charset="-79"/>
              </a:rPr>
            </a:br>
            <a:r>
              <a:rPr lang="en-US" sz="1200" dirty="0">
                <a:latin typeface="Aharoni" pitchFamily="2" charset="-79"/>
                <a:cs typeface="Aharoni" pitchFamily="2" charset="-79"/>
              </a:rPr>
              <a:t>Twitter  </a:t>
            </a:r>
            <a:r>
              <a:rPr lang="en-US" sz="1200" dirty="0" err="1">
                <a:latin typeface="Aharoni" pitchFamily="2" charset="-79"/>
                <a:cs typeface="Aharoni" pitchFamily="2" charset="-79"/>
              </a:rPr>
              <a:t>dayton-wright</a:t>
            </a:r>
            <a:r>
              <a:rPr lang="en-US" sz="1200" dirty="0">
                <a:latin typeface="Aharoni" pitchFamily="2" charset="-79"/>
                <a:cs typeface="Aharoni" pitchFamily="2" charset="-79"/>
              </a:rPr>
              <a:t> </a:t>
            </a:r>
            <a:r>
              <a:rPr lang="en-US" sz="1200" dirty="0" err="1">
                <a:latin typeface="Aharoni" pitchFamily="2" charset="-79"/>
                <a:cs typeface="Aharoni" pitchFamily="2" charset="-79"/>
              </a:rPr>
              <a:t>afcea@DWAFCEA</a:t>
            </a:r>
            <a:endParaRPr lang="en-US" sz="1200" dirty="0">
              <a:latin typeface="Aharoni" pitchFamily="2" charset="-79"/>
              <a:cs typeface="Aharoni" pitchFamily="2" charset="-79"/>
            </a:endParaRPr>
          </a:p>
          <a:p>
            <a:r>
              <a:rPr lang="en-US" sz="1200" dirty="0">
                <a:latin typeface="Aharoni" pitchFamily="2" charset="-79"/>
                <a:cs typeface="Aharoni" pitchFamily="2" charset="-79"/>
              </a:rPr>
              <a:t>LinkedIn Dayton-Wright Chapter of AFCEA International</a:t>
            </a:r>
          </a:p>
        </p:txBody>
      </p:sp>
      <p:sp>
        <p:nvSpPr>
          <p:cNvPr id="7" name="TextBox 6">
            <a:extLst>
              <a:ext uri="{FF2B5EF4-FFF2-40B4-BE49-F238E27FC236}">
                <a16:creationId xmlns:a16="http://schemas.microsoft.com/office/drawing/2014/main" id="{753BAD9E-FEAD-4334-AAF8-8496BBC90CC9}"/>
              </a:ext>
            </a:extLst>
          </p:cNvPr>
          <p:cNvSpPr txBox="1"/>
          <p:nvPr/>
        </p:nvSpPr>
        <p:spPr>
          <a:xfrm>
            <a:off x="5749025" y="6074954"/>
            <a:ext cx="3310754" cy="461665"/>
          </a:xfrm>
          <a:prstGeom prst="rect">
            <a:avLst/>
          </a:prstGeom>
          <a:noFill/>
        </p:spPr>
        <p:txBody>
          <a:bodyPr wrap="square" rtlCol="0">
            <a:spAutoFit/>
          </a:bodyPr>
          <a:lstStyle/>
          <a:p>
            <a:r>
              <a:rPr lang="en-US" sz="1200" dirty="0">
                <a:latin typeface="Aharoni" pitchFamily="2" charset="-79"/>
                <a:cs typeface="Aharoni" pitchFamily="2" charset="-79"/>
              </a:rPr>
              <a:t>dwafcea.org</a:t>
            </a:r>
            <a:br>
              <a:rPr lang="en-US" sz="1200" dirty="0">
                <a:latin typeface="Aharoni" pitchFamily="2" charset="-79"/>
                <a:cs typeface="Aharoni" pitchFamily="2" charset="-79"/>
              </a:rPr>
            </a:br>
            <a:r>
              <a:rPr lang="en-US" sz="1200" u="sng" dirty="0">
                <a:latin typeface="Aharoni" pitchFamily="2" charset="-79"/>
                <a:cs typeface="Aharoni" pitchFamily="2" charset="-79"/>
                <a:hlinkClick r:id="rId3"/>
              </a:rPr>
              <a:t>https://daytonwrightafcea.wildapricot.org/</a:t>
            </a:r>
            <a:endParaRPr lang="en-US" sz="1200" dirty="0">
              <a:latin typeface="Aharoni" pitchFamily="2" charset="-79"/>
              <a:cs typeface="Aharoni" pitchFamily="2" charset="-79"/>
            </a:endParaRPr>
          </a:p>
        </p:txBody>
      </p:sp>
      <p:sp>
        <p:nvSpPr>
          <p:cNvPr id="3" name="TextBox 2">
            <a:extLst>
              <a:ext uri="{FF2B5EF4-FFF2-40B4-BE49-F238E27FC236}">
                <a16:creationId xmlns:a16="http://schemas.microsoft.com/office/drawing/2014/main" id="{EFBCD523-45D2-43E5-A645-85EB0119926D}"/>
              </a:ext>
            </a:extLst>
          </p:cNvPr>
          <p:cNvSpPr txBox="1"/>
          <p:nvPr/>
        </p:nvSpPr>
        <p:spPr>
          <a:xfrm>
            <a:off x="291280" y="1843950"/>
            <a:ext cx="8768499" cy="3170099"/>
          </a:xfrm>
          <a:prstGeom prst="rect">
            <a:avLst/>
          </a:prstGeom>
          <a:noFill/>
        </p:spPr>
        <p:txBody>
          <a:bodyPr wrap="square" rtlCol="0">
            <a:spAutoFit/>
          </a:bodyPr>
          <a:lstStyle/>
          <a:p>
            <a:r>
              <a:rPr lang="en-US" sz="2800" dirty="0"/>
              <a:t>Air Force Association AFA Mixer </a:t>
            </a:r>
          </a:p>
          <a:p>
            <a:r>
              <a:rPr lang="en-US" sz="2800" dirty="0"/>
              <a:t>Feb 20 4:30- 6:30 Wandering Griffin</a:t>
            </a:r>
          </a:p>
          <a:p>
            <a:endParaRPr lang="en-US" sz="2800" dirty="0"/>
          </a:p>
          <a:p>
            <a:r>
              <a:rPr lang="en-US" sz="2800" dirty="0"/>
              <a:t>AFRL Small Business Hub Collider </a:t>
            </a:r>
          </a:p>
          <a:p>
            <a:r>
              <a:rPr lang="en-US" sz="2800" dirty="0"/>
              <a:t>Wed Feb 26, 1-4PM WBI 444 E 2</a:t>
            </a:r>
            <a:r>
              <a:rPr lang="en-US" sz="2800" baseline="30000" dirty="0"/>
              <a:t>nd</a:t>
            </a:r>
            <a:r>
              <a:rPr lang="en-US" sz="2800" dirty="0"/>
              <a:t> Street Dayton </a:t>
            </a:r>
          </a:p>
          <a:p>
            <a:r>
              <a:rPr lang="en-US" sz="2800" dirty="0"/>
              <a:t>CMMC Cybersecuirty Certifications  </a:t>
            </a:r>
          </a:p>
          <a:p>
            <a:endParaRPr lang="en-US" sz="3200" dirty="0"/>
          </a:p>
        </p:txBody>
      </p:sp>
    </p:spTree>
    <p:extLst>
      <p:ext uri="{BB962C8B-B14F-4D97-AF65-F5344CB8AC3E}">
        <p14:creationId xmlns:p14="http://schemas.microsoft.com/office/powerpoint/2010/main" val="3729687725"/>
      </p:ext>
    </p:extLst>
  </p:cSld>
  <p:clrMapOvr>
    <a:masterClrMapping/>
  </p:clrMapOvr>
  <p:transition advClick="0" advTm="8642"/>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dirty="0"/>
              <a:t>New Event in Dayton! </a:t>
            </a:r>
          </a:p>
        </p:txBody>
      </p:sp>
      <p:sp>
        <p:nvSpPr>
          <p:cNvPr id="3" name="Content Placeholder 2"/>
          <p:cNvSpPr>
            <a:spLocks noGrp="1"/>
          </p:cNvSpPr>
          <p:nvPr>
            <p:ph idx="1"/>
          </p:nvPr>
        </p:nvSpPr>
        <p:spPr>
          <a:xfrm>
            <a:off x="184827" y="2844585"/>
            <a:ext cx="7082320" cy="3873759"/>
          </a:xfrm>
        </p:spPr>
        <p:txBody>
          <a:bodyPr/>
          <a:lstStyle/>
          <a:p>
            <a:pPr marL="0" indent="0">
              <a:buNone/>
              <a:tabLst>
                <a:tab pos="7837488" algn="r"/>
              </a:tabLst>
            </a:pPr>
            <a:r>
              <a:rPr lang="en-US" sz="1800" i="1" dirty="0">
                <a:latin typeface="Calibri Light" panose="020F0302020204030204" pitchFamily="34" charset="0"/>
                <a:cs typeface="Calibri Light" panose="020F0302020204030204" pitchFamily="34" charset="0"/>
              </a:rPr>
              <a:t>In business today, we not only have to accept change, we must embrace it.</a:t>
            </a:r>
          </a:p>
          <a:p>
            <a:pPr>
              <a:tabLst>
                <a:tab pos="7837488" algn="r"/>
              </a:tabLst>
            </a:pPr>
            <a:r>
              <a:rPr lang="en-US" sz="1800" dirty="0">
                <a:latin typeface="Calibri Light" panose="020F0302020204030204" pitchFamily="34" charset="0"/>
                <a:cs typeface="Calibri Light" panose="020F0302020204030204" pitchFamily="34" charset="0"/>
              </a:rPr>
              <a:t>A </a:t>
            </a:r>
            <a:r>
              <a:rPr lang="en-US" sz="1800">
                <a:latin typeface="Calibri Light" panose="020F0302020204030204" pitchFamily="34" charset="0"/>
                <a:cs typeface="Calibri Light" panose="020F0302020204030204" pitchFamily="34" charset="0"/>
              </a:rPr>
              <a:t>VERY unique </a:t>
            </a:r>
            <a:r>
              <a:rPr lang="en-US" sz="1800" dirty="0">
                <a:latin typeface="Calibri Light" panose="020F0302020204030204" pitchFamily="34" charset="0"/>
                <a:cs typeface="Calibri Light" panose="020F0302020204030204" pitchFamily="34" charset="0"/>
              </a:rPr>
              <a:t>event fostering </a:t>
            </a:r>
            <a:r>
              <a:rPr lang="en-US" sz="1800" b="1" dirty="0">
                <a:latin typeface="Calibri Light" panose="020F0302020204030204" pitchFamily="34" charset="0"/>
                <a:cs typeface="Calibri Light" panose="020F0302020204030204" pitchFamily="34" charset="0"/>
              </a:rPr>
              <a:t>Communication</a:t>
            </a:r>
            <a:r>
              <a:rPr lang="en-US" sz="1800" b="1">
                <a:latin typeface="Calibri Light" panose="020F0302020204030204" pitchFamily="34" charset="0"/>
                <a:cs typeface="Calibri Light" panose="020F0302020204030204" pitchFamily="34" charset="0"/>
              </a:rPr>
              <a:t>, Collaboration, </a:t>
            </a:r>
            <a:r>
              <a:rPr lang="en-US" sz="1800" b="1" dirty="0">
                <a:latin typeface="Calibri Light" panose="020F0302020204030204" pitchFamily="34" charset="0"/>
                <a:cs typeface="Calibri Light" panose="020F0302020204030204" pitchFamily="34" charset="0"/>
              </a:rPr>
              <a:t>and Innovation </a:t>
            </a:r>
            <a:r>
              <a:rPr lang="en-US" sz="1800" dirty="0">
                <a:latin typeface="Calibri Light" panose="020F0302020204030204" pitchFamily="34" charset="0"/>
                <a:cs typeface="Calibri Light" panose="020F0302020204030204" pitchFamily="34" charset="0"/>
              </a:rPr>
              <a:t>between Government</a:t>
            </a:r>
            <a:r>
              <a:rPr lang="en-US" sz="1800">
                <a:latin typeface="Calibri Light" panose="020F0302020204030204" pitchFamily="34" charset="0"/>
                <a:cs typeface="Calibri Light" panose="020F0302020204030204" pitchFamily="34" charset="0"/>
              </a:rPr>
              <a:t>, Industry, </a:t>
            </a:r>
            <a:r>
              <a:rPr lang="en-US" sz="1800" dirty="0">
                <a:latin typeface="Calibri Light" panose="020F0302020204030204" pitchFamily="34" charset="0"/>
                <a:cs typeface="Calibri Light" panose="020F0302020204030204" pitchFamily="34" charset="0"/>
              </a:rPr>
              <a:t>and Academia. </a:t>
            </a:r>
          </a:p>
          <a:p>
            <a:pPr>
              <a:tabLst>
                <a:tab pos="7837488" algn="r"/>
              </a:tabLst>
            </a:pPr>
            <a:r>
              <a:rPr lang="en-US" sz="1800" b="1" dirty="0">
                <a:latin typeface="Calibri Light" panose="020F0302020204030204" pitchFamily="34" charset="0"/>
                <a:cs typeface="Calibri Light" panose="020F0302020204030204" pitchFamily="34" charset="0"/>
              </a:rPr>
              <a:t>Transforming </a:t>
            </a:r>
            <a:r>
              <a:rPr lang="en-US" sz="1800" dirty="0">
                <a:latin typeface="Calibri Light" panose="020F0302020204030204" pitchFamily="34" charset="0"/>
                <a:cs typeface="Calibri Light" panose="020F0302020204030204" pitchFamily="34" charset="0"/>
              </a:rPr>
              <a:t>the way we collectively view our jobs and ourselves. </a:t>
            </a:r>
          </a:p>
          <a:p>
            <a:pPr>
              <a:tabLst>
                <a:tab pos="7837488" algn="r"/>
              </a:tabLst>
            </a:pPr>
            <a:r>
              <a:rPr lang="en-US" sz="1800" dirty="0">
                <a:latin typeface="Calibri Light" panose="020F0302020204030204" pitchFamily="34" charset="0"/>
                <a:cs typeface="Calibri Light" panose="020F0302020204030204" pitchFamily="34" charset="0"/>
              </a:rPr>
              <a:t>Engage in </a:t>
            </a:r>
            <a:r>
              <a:rPr lang="en-US" sz="1800" b="1" dirty="0">
                <a:latin typeface="Calibri Light" panose="020F0302020204030204" pitchFamily="34" charset="0"/>
                <a:cs typeface="Calibri Light" panose="020F0302020204030204" pitchFamily="34" charset="0"/>
              </a:rPr>
              <a:t>interactive experience</a:t>
            </a:r>
            <a:r>
              <a:rPr lang="en-US" sz="1800" dirty="0">
                <a:latin typeface="Calibri Light" panose="020F0302020204030204" pitchFamily="34" charset="0"/>
                <a:cs typeface="Calibri Light" panose="020F0302020204030204" pitchFamily="34" charset="0"/>
              </a:rPr>
              <a:t>s that inspire us to embrace new, innovative ideas. </a:t>
            </a:r>
          </a:p>
          <a:p>
            <a:pPr>
              <a:tabLst>
                <a:tab pos="7837488" algn="r"/>
              </a:tabLst>
            </a:pPr>
            <a:r>
              <a:rPr lang="en-US" sz="1800" dirty="0">
                <a:latin typeface="Calibri Light" panose="020F0302020204030204" pitchFamily="34" charset="0"/>
                <a:cs typeface="Calibri Light" panose="020F0302020204030204" pitchFamily="34" charset="0"/>
              </a:rPr>
              <a:t>You’ll </a:t>
            </a:r>
            <a:r>
              <a:rPr lang="en-US" sz="1800" b="1" dirty="0">
                <a:latin typeface="Calibri Light" panose="020F0302020204030204" pitchFamily="34" charset="0"/>
                <a:cs typeface="Calibri Light" panose="020F0302020204030204" pitchFamily="34" charset="0"/>
              </a:rPr>
              <a:t>leave with tools for</a:t>
            </a:r>
            <a:r>
              <a:rPr lang="en-US" sz="1800" dirty="0">
                <a:latin typeface="Calibri Light" panose="020F0302020204030204" pitchFamily="34" charset="0"/>
                <a:cs typeface="Calibri Light" panose="020F0302020204030204" pitchFamily="34" charset="0"/>
              </a:rPr>
              <a:t>–and a deeper understanding of—divergent thinking, active listening, and wholehearted learning and living. </a:t>
            </a:r>
          </a:p>
          <a:p>
            <a:pPr marL="0" indent="0">
              <a:buNone/>
              <a:tabLst>
                <a:tab pos="7837488" algn="r"/>
              </a:tabLst>
            </a:pPr>
            <a:endParaRPr lang="en-US" sz="1800" dirty="0">
              <a:latin typeface="Calibri Light" panose="020F0302020204030204" pitchFamily="34" charset="0"/>
              <a:cs typeface="Calibri Light" panose="020F0302020204030204" pitchFamily="34" charset="0"/>
            </a:endParaRPr>
          </a:p>
          <a:p>
            <a:pPr marL="0" indent="0">
              <a:buNone/>
              <a:tabLst>
                <a:tab pos="7837488" algn="r"/>
              </a:tabLst>
            </a:pPr>
            <a:r>
              <a:rPr lang="en-US" sz="1800" dirty="0">
                <a:latin typeface="Calibri Light" panose="020F0302020204030204" pitchFamily="34" charset="0"/>
                <a:cs typeface="Calibri Light" panose="020F0302020204030204" pitchFamily="34" charset="0"/>
              </a:rPr>
              <a:t>Join us for the Phoenix Project’s first capstone event on May 1. </a:t>
            </a:r>
          </a:p>
          <a:p>
            <a:pPr marL="0" indent="0">
              <a:buNone/>
              <a:tabLst>
                <a:tab pos="7837488" algn="r"/>
              </a:tabLst>
            </a:pPr>
            <a:r>
              <a:rPr lang="en-US" sz="1800" dirty="0">
                <a:latin typeface="Calibri Light" panose="020F0302020204030204" pitchFamily="34" charset="0"/>
                <a:cs typeface="Calibri Light" panose="020F0302020204030204" pitchFamily="34" charset="0"/>
              </a:rPr>
              <a:t>Reach out to </a:t>
            </a:r>
            <a:r>
              <a:rPr lang="en-US" sz="1800" u="sng" dirty="0">
                <a:latin typeface="Calibri Light" panose="020F0302020204030204" pitchFamily="34" charset="0"/>
                <a:cs typeface="Calibri Light" panose="020F0302020204030204" pitchFamily="34" charset="0"/>
              </a:rPr>
              <a:t>Joni Ahlers</a:t>
            </a:r>
            <a:r>
              <a:rPr lang="en-US" sz="1800" dirty="0">
                <a:latin typeface="Calibri Light" panose="020F0302020204030204" pitchFamily="34" charset="0"/>
                <a:cs typeface="Calibri Light" panose="020F0302020204030204" pitchFamily="34" charset="0"/>
              </a:rPr>
              <a:t> or </a:t>
            </a:r>
            <a:r>
              <a:rPr lang="en-US" sz="1800" u="sng" dirty="0">
                <a:latin typeface="Calibri Light" panose="020F0302020204030204" pitchFamily="34" charset="0"/>
                <a:cs typeface="Calibri Light" panose="020F0302020204030204" pitchFamily="34" charset="0"/>
              </a:rPr>
              <a:t>Krystin Fakalata</a:t>
            </a:r>
            <a:r>
              <a:rPr lang="en-US" sz="1800" dirty="0">
                <a:latin typeface="Calibri Light" panose="020F0302020204030204" pitchFamily="34" charset="0"/>
                <a:cs typeface="Calibri Light" panose="020F0302020204030204" pitchFamily="34" charset="0"/>
              </a:rPr>
              <a:t> for more information. </a:t>
            </a:r>
          </a:p>
        </p:txBody>
      </p:sp>
      <p:pic>
        <p:nvPicPr>
          <p:cNvPr id="5" name="Picture 4" descr="A close up of a logo&#10;&#10;Description automatically generated">
            <a:extLst>
              <a:ext uri="{FF2B5EF4-FFF2-40B4-BE49-F238E27FC236}">
                <a16:creationId xmlns:a16="http://schemas.microsoft.com/office/drawing/2014/main" id="{A5588763-53BD-4CB8-B8F0-81C9BF0A05A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09" t="8206" r="8292" b="6790"/>
          <a:stretch/>
        </p:blipFill>
        <p:spPr>
          <a:xfrm>
            <a:off x="7129220" y="3270142"/>
            <a:ext cx="1829953" cy="1886273"/>
          </a:xfrm>
          <a:prstGeom prst="rect">
            <a:avLst/>
          </a:prstGeom>
        </p:spPr>
      </p:pic>
      <p:sp>
        <p:nvSpPr>
          <p:cNvPr id="6" name="Content Placeholder 2">
            <a:extLst>
              <a:ext uri="{FF2B5EF4-FFF2-40B4-BE49-F238E27FC236}">
                <a16:creationId xmlns:a16="http://schemas.microsoft.com/office/drawing/2014/main" id="{FB5480FD-160D-4415-B952-66566A3FB707}"/>
              </a:ext>
            </a:extLst>
          </p:cNvPr>
          <p:cNvSpPr txBox="1">
            <a:spLocks/>
          </p:cNvSpPr>
          <p:nvPr/>
        </p:nvSpPr>
        <p:spPr bwMode="auto">
          <a:xfrm>
            <a:off x="184827" y="1701585"/>
            <a:ext cx="8754892" cy="110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32" indent="-285744"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2971" indent="-228594"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160" indent="-228594"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349" indent="-228594"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537" indent="-228594" algn="l" rtl="0" fontAlgn="base">
              <a:spcBef>
                <a:spcPct val="20000"/>
              </a:spcBef>
              <a:spcAft>
                <a:spcPct val="0"/>
              </a:spcAft>
              <a:buChar char="»"/>
              <a:defRPr sz="2000">
                <a:solidFill>
                  <a:schemeClr val="tx1"/>
                </a:solidFill>
                <a:latin typeface="+mn-lt"/>
                <a:ea typeface="+mn-ea"/>
              </a:defRPr>
            </a:lvl6pPr>
            <a:lvl7pPr marL="2971726" indent="-228594" algn="l" rtl="0" fontAlgn="base">
              <a:spcBef>
                <a:spcPct val="20000"/>
              </a:spcBef>
              <a:spcAft>
                <a:spcPct val="0"/>
              </a:spcAft>
              <a:buChar char="»"/>
              <a:defRPr sz="2000">
                <a:solidFill>
                  <a:schemeClr val="tx1"/>
                </a:solidFill>
                <a:latin typeface="+mn-lt"/>
                <a:ea typeface="+mn-ea"/>
              </a:defRPr>
            </a:lvl7pPr>
            <a:lvl8pPr marL="3428914" indent="-228594" algn="l" rtl="0" fontAlgn="base">
              <a:spcBef>
                <a:spcPct val="20000"/>
              </a:spcBef>
              <a:spcAft>
                <a:spcPct val="0"/>
              </a:spcAft>
              <a:buChar char="»"/>
              <a:defRPr sz="2000">
                <a:solidFill>
                  <a:schemeClr val="tx1"/>
                </a:solidFill>
                <a:latin typeface="+mn-lt"/>
                <a:ea typeface="+mn-ea"/>
              </a:defRPr>
            </a:lvl8pPr>
            <a:lvl9pPr marL="3886103" indent="-228594" algn="l" rtl="0" fontAlgn="base">
              <a:spcBef>
                <a:spcPct val="20000"/>
              </a:spcBef>
              <a:spcAft>
                <a:spcPct val="0"/>
              </a:spcAft>
              <a:buChar char="»"/>
              <a:defRPr sz="2000">
                <a:solidFill>
                  <a:schemeClr val="tx1"/>
                </a:solidFill>
                <a:latin typeface="+mn-lt"/>
                <a:ea typeface="+mn-ea"/>
              </a:defRPr>
            </a:lvl9pPr>
          </a:lstStyle>
          <a:p>
            <a:pPr marL="0" indent="0" algn="ctr">
              <a:buFontTx/>
              <a:buNone/>
              <a:tabLst>
                <a:tab pos="7837488" algn="r"/>
              </a:tabLst>
            </a:pPr>
            <a:r>
              <a:rPr lang="en-US" sz="2800" b="1" kern="0" dirty="0">
                <a:latin typeface="Calibri Light" panose="020F0302020204030204" pitchFamily="34" charset="0"/>
                <a:cs typeface="Calibri Light" panose="020F0302020204030204" pitchFamily="34" charset="0"/>
              </a:rPr>
              <a:t>Phoenix Project – Transformation Unconference</a:t>
            </a:r>
          </a:p>
          <a:p>
            <a:pPr marL="0" indent="0" algn="ctr">
              <a:buFontTx/>
              <a:buNone/>
              <a:tabLst>
                <a:tab pos="7837488" algn="r"/>
              </a:tabLst>
            </a:pPr>
            <a:r>
              <a:rPr lang="en-US" sz="2800" b="1" kern="0" dirty="0">
                <a:latin typeface="Calibri Light" panose="020F0302020204030204" pitchFamily="34" charset="0"/>
                <a:cs typeface="Calibri Light" panose="020F0302020204030204" pitchFamily="34" charset="0"/>
              </a:rPr>
              <a:t>May 1 Downtown Dayton</a:t>
            </a:r>
          </a:p>
        </p:txBody>
      </p:sp>
      <p:sp>
        <p:nvSpPr>
          <p:cNvPr id="4" name="TextBox 3">
            <a:extLst>
              <a:ext uri="{FF2B5EF4-FFF2-40B4-BE49-F238E27FC236}">
                <a16:creationId xmlns:a16="http://schemas.microsoft.com/office/drawing/2014/main" id="{37667135-72C8-43C9-9FCA-739EE2EAC581}"/>
              </a:ext>
            </a:extLst>
          </p:cNvPr>
          <p:cNvSpPr txBox="1"/>
          <p:nvPr/>
        </p:nvSpPr>
        <p:spPr>
          <a:xfrm>
            <a:off x="7267146" y="5074529"/>
            <a:ext cx="1551389" cy="307777"/>
          </a:xfrm>
          <a:prstGeom prst="rect">
            <a:avLst/>
          </a:prstGeom>
          <a:noFill/>
        </p:spPr>
        <p:txBody>
          <a:bodyPr wrap="square" rtlCol="0">
            <a:spAutoFit/>
          </a:bodyPr>
          <a:lstStyle/>
          <a:p>
            <a:r>
              <a:rPr lang="en-US" sz="1400" b="1" dirty="0">
                <a:solidFill>
                  <a:srgbClr val="FF0000"/>
                </a:solidFill>
              </a:rPr>
              <a:t>Phoenix Project</a:t>
            </a:r>
          </a:p>
        </p:txBody>
      </p:sp>
    </p:spTree>
  </p:cSld>
  <p:clrMapOvr>
    <a:masterClrMapping/>
  </p:clrMapOvr>
  <p:transition advClick="0" advTm="10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09" y="798241"/>
            <a:ext cx="7772400" cy="525517"/>
          </a:xfrm>
        </p:spPr>
        <p:txBody>
          <a:bodyPr/>
          <a:lstStyle/>
          <a:p>
            <a:r>
              <a:rPr lang="en-US" dirty="0"/>
              <a:t>Upcoming AFCEA Events</a:t>
            </a:r>
          </a:p>
        </p:txBody>
      </p:sp>
      <p:graphicFrame>
        <p:nvGraphicFramePr>
          <p:cNvPr id="4" name="Table 3"/>
          <p:cNvGraphicFramePr>
            <a:graphicFrameLocks noGrp="1"/>
          </p:cNvGraphicFramePr>
          <p:nvPr>
            <p:extLst>
              <p:ext uri="{D42A27DB-BD31-4B8C-83A1-F6EECF244321}">
                <p14:modId xmlns:p14="http://schemas.microsoft.com/office/powerpoint/2010/main" val="1519818263"/>
              </p:ext>
            </p:extLst>
          </p:nvPr>
        </p:nvGraphicFramePr>
        <p:xfrm>
          <a:off x="115709" y="1388057"/>
          <a:ext cx="8912582" cy="4473879"/>
        </p:xfrm>
        <a:graphic>
          <a:graphicData uri="http://schemas.openxmlformats.org/drawingml/2006/table">
            <a:tbl>
              <a:tblPr/>
              <a:tblGrid>
                <a:gridCol w="1722518">
                  <a:extLst>
                    <a:ext uri="{9D8B030D-6E8A-4147-A177-3AD203B41FA5}">
                      <a16:colId xmlns:a16="http://schemas.microsoft.com/office/drawing/2014/main" val="20000"/>
                    </a:ext>
                  </a:extLst>
                </a:gridCol>
                <a:gridCol w="2130458">
                  <a:extLst>
                    <a:ext uri="{9D8B030D-6E8A-4147-A177-3AD203B41FA5}">
                      <a16:colId xmlns:a16="http://schemas.microsoft.com/office/drawing/2014/main" val="20001"/>
                    </a:ext>
                  </a:extLst>
                </a:gridCol>
                <a:gridCol w="2969443">
                  <a:extLst>
                    <a:ext uri="{9D8B030D-6E8A-4147-A177-3AD203B41FA5}">
                      <a16:colId xmlns:a16="http://schemas.microsoft.com/office/drawing/2014/main" val="20002"/>
                    </a:ext>
                  </a:extLst>
                </a:gridCol>
                <a:gridCol w="2090163">
                  <a:extLst>
                    <a:ext uri="{9D8B030D-6E8A-4147-A177-3AD203B41FA5}">
                      <a16:colId xmlns:a16="http://schemas.microsoft.com/office/drawing/2014/main" val="20003"/>
                    </a:ext>
                  </a:extLst>
                </a:gridCol>
              </a:tblGrid>
              <a:tr h="309037">
                <a:tc>
                  <a:txBody>
                    <a:bodyPr/>
                    <a:lstStyle/>
                    <a:p>
                      <a:pPr algn="ctr"/>
                      <a:r>
                        <a:rPr lang="en-US" dirty="0">
                          <a:solidFill>
                            <a:schemeClr val="tx1"/>
                          </a:solidFill>
                        </a:rPr>
                        <a:t>Fr 13 Mar</a:t>
                      </a:r>
                    </a:p>
                    <a:p>
                      <a:pPr algn="ctr"/>
                      <a:r>
                        <a:rPr lang="en-US" dirty="0">
                          <a:solidFill>
                            <a:schemeClr val="tx1"/>
                          </a:solidFill>
                        </a:rPr>
                        <a:t>7:45 – 9 AM </a:t>
                      </a:r>
                    </a:p>
                  </a:txBody>
                  <a:tcPr marL="6541" marR="6541" marT="654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YAC Power Breakfast </a:t>
                      </a:r>
                    </a:p>
                  </a:txBody>
                  <a:tcPr marL="6541" marR="6541" marT="65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Maj. Gen. (ret) </a:t>
                      </a:r>
                    </a:p>
                    <a:p>
                      <a:pPr algn="ctr"/>
                      <a:r>
                        <a:rPr lang="en-US" dirty="0">
                          <a:solidFill>
                            <a:schemeClr val="tx1"/>
                          </a:solidFill>
                        </a:rPr>
                        <a:t>H. Brent Baker  </a:t>
                      </a:r>
                    </a:p>
                  </a:txBody>
                  <a:tcPr marL="6541" marR="6541" marT="65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Segue Technologies 2601 Mission Point</a:t>
                      </a:r>
                    </a:p>
                  </a:txBody>
                  <a:tcPr marL="6541" marR="6541" marT="65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622462"/>
                  </a:ext>
                </a:extLst>
              </a:tr>
              <a:tr h="437507">
                <a:tc>
                  <a:txBody>
                    <a:bodyPr/>
                    <a:lstStyle/>
                    <a:p>
                      <a:pPr algn="ctr"/>
                      <a:r>
                        <a:rPr lang="en-US" dirty="0">
                          <a:solidFill>
                            <a:schemeClr val="tx1"/>
                          </a:solidFill>
                        </a:rPr>
                        <a:t>Thu 19 Mar 19</a:t>
                      </a:r>
                    </a:p>
                  </a:txBody>
                  <a:tcPr marL="6541" marR="6541" marT="654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Monthly Luncheon </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TBD</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Holiday Inn</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896548"/>
                  </a:ext>
                </a:extLst>
              </a:tr>
              <a:tr h="437507">
                <a:tc>
                  <a:txBody>
                    <a:bodyPr/>
                    <a:lstStyle/>
                    <a:p>
                      <a:pPr algn="ctr"/>
                      <a:r>
                        <a:rPr lang="en-US" dirty="0">
                          <a:solidFill>
                            <a:schemeClr val="tx1"/>
                          </a:solidFill>
                        </a:rPr>
                        <a:t>20-22 Apr  </a:t>
                      </a:r>
                    </a:p>
                  </a:txBody>
                  <a:tcPr marL="6541" marR="6541" marT="65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ITILv4 Training</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$999 24 slots remaining</a:t>
                      </a:r>
                    </a:p>
                    <a:p>
                      <a:pPr algn="ctr"/>
                      <a:r>
                        <a:rPr lang="en-US" dirty="0">
                          <a:solidFill>
                            <a:schemeClr val="tx1"/>
                          </a:solidFill>
                        </a:rPr>
                        <a:t>Test voucher included</a:t>
                      </a:r>
                    </a:p>
                    <a:p>
                      <a:pPr algn="ctr"/>
                      <a:r>
                        <a:rPr lang="en-US" dirty="0">
                          <a:solidFill>
                            <a:schemeClr val="tx1"/>
                          </a:solidFill>
                        </a:rPr>
                        <a:t>Special rate discount for Government see Website </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Segue Technologies</a:t>
                      </a:r>
                    </a:p>
                    <a:p>
                      <a:pPr algn="ctr"/>
                      <a:r>
                        <a:rPr lang="en-US" dirty="0">
                          <a:solidFill>
                            <a:schemeClr val="tx1"/>
                          </a:solidFill>
                        </a:rPr>
                        <a:t>2601 Mission Point</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047079"/>
                  </a:ext>
                </a:extLst>
              </a:tr>
              <a:tr h="437507">
                <a:tc>
                  <a:txBody>
                    <a:bodyPr/>
                    <a:lstStyle/>
                    <a:p>
                      <a:pPr algn="ctr"/>
                      <a:r>
                        <a:rPr lang="en-US" dirty="0">
                          <a:solidFill>
                            <a:schemeClr val="tx1"/>
                          </a:solidFill>
                        </a:rPr>
                        <a:t>Thu 16 Apr </a:t>
                      </a:r>
                    </a:p>
                  </a:txBody>
                  <a:tcPr marL="6541" marR="6541" marT="654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Monthly Luncheon</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TBD </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Holiday Inn</a:t>
                      </a:r>
                    </a:p>
                  </a:txBody>
                  <a:tcPr marL="6541" marR="6541" marT="6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0973306"/>
                  </a:ext>
                </a:extLst>
              </a:tr>
              <a:tr h="530250">
                <a:tc>
                  <a:txBody>
                    <a:bodyPr/>
                    <a:lstStyle/>
                    <a:p>
                      <a:pPr algn="ctr"/>
                      <a:r>
                        <a:rPr lang="en-US" dirty="0">
                          <a:solidFill>
                            <a:schemeClr val="tx1"/>
                          </a:solidFill>
                        </a:rPr>
                        <a:t>Fri 01 May </a:t>
                      </a:r>
                    </a:p>
                  </a:txBody>
                  <a:tcPr marL="6541" marR="6541" marT="65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Casino Night </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Tickets $50 each until March</a:t>
                      </a:r>
                    </a:p>
                    <a:p>
                      <a:pPr algn="ctr"/>
                      <a:r>
                        <a:rPr lang="en-US" dirty="0">
                          <a:solidFill>
                            <a:schemeClr val="tx1"/>
                          </a:solidFill>
                        </a:rPr>
                        <a:t>Under 40 Discount $35 each  </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Top of the Market</a:t>
                      </a:r>
                    </a:p>
                    <a:p>
                      <a:pPr algn="ctr"/>
                      <a:r>
                        <a:rPr lang="en-US" dirty="0">
                          <a:solidFill>
                            <a:schemeClr val="tx1"/>
                          </a:solidFill>
                        </a:rPr>
                        <a:t>32 Webster St. </a:t>
                      </a:r>
                    </a:p>
                    <a:p>
                      <a:pPr algn="ctr"/>
                      <a:r>
                        <a:rPr lang="en-US" dirty="0">
                          <a:solidFill>
                            <a:schemeClr val="tx1"/>
                          </a:solidFill>
                        </a:rPr>
                        <a:t>7 PM - Midnight</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54494"/>
                  </a:ext>
                </a:extLst>
              </a:tr>
              <a:tr h="413578">
                <a:tc>
                  <a:txBody>
                    <a:bodyPr/>
                    <a:lstStyle/>
                    <a:p>
                      <a:pPr algn="ctr"/>
                      <a:r>
                        <a:rPr lang="en-US" dirty="0">
                          <a:solidFill>
                            <a:schemeClr val="tx1"/>
                          </a:solidFill>
                        </a:rPr>
                        <a:t>Mon 13 Jul </a:t>
                      </a:r>
                    </a:p>
                  </a:txBody>
                  <a:tcPr marL="6541" marR="6541" marT="65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Dan Curtis Golf Tournament</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 Still only $100 Gov’t $85</a:t>
                      </a:r>
                    </a:p>
                    <a:p>
                      <a:pPr algn="ctr"/>
                      <a:r>
                        <a:rPr lang="en-US" dirty="0">
                          <a:solidFill>
                            <a:schemeClr val="tx1"/>
                          </a:solidFill>
                        </a:rPr>
                        <a:t>Sponsorships Available</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Beavercreek Country Club</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606649"/>
                  </a:ext>
                </a:extLst>
              </a:tr>
              <a:tr h="437507">
                <a:tc>
                  <a:txBody>
                    <a:bodyPr/>
                    <a:lstStyle/>
                    <a:p>
                      <a:pPr algn="ctr"/>
                      <a:r>
                        <a:rPr lang="en-US" dirty="0">
                          <a:solidFill>
                            <a:schemeClr val="tx1"/>
                          </a:solidFill>
                        </a:rPr>
                        <a:t>Tue Wed 14-15 Jul </a:t>
                      </a:r>
                    </a:p>
                  </a:txBody>
                  <a:tcPr marL="6541" marR="6541" marT="654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Wright IT Summit </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Industry 4.0 and the DoD</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chemeClr val="tx1"/>
                          </a:solidFill>
                        </a:rPr>
                        <a:t>Sinclair </a:t>
                      </a:r>
                      <a:r>
                        <a:rPr lang="en-US" dirty="0" err="1">
                          <a:solidFill>
                            <a:schemeClr val="tx1"/>
                          </a:solidFill>
                        </a:rPr>
                        <a:t>Ponitz</a:t>
                      </a:r>
                      <a:r>
                        <a:rPr lang="en-US" dirty="0">
                          <a:solidFill>
                            <a:schemeClr val="tx1"/>
                          </a:solidFill>
                        </a:rPr>
                        <a:t> Ctr 444 W Third St</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512264"/>
                  </a:ext>
                </a:extLst>
              </a:tr>
            </a:tbl>
          </a:graphicData>
        </a:graphic>
      </p:graphicFrame>
      <p:grpSp>
        <p:nvGrpSpPr>
          <p:cNvPr id="3" name="Group 4"/>
          <p:cNvGrpSpPr/>
          <p:nvPr/>
        </p:nvGrpSpPr>
        <p:grpSpPr>
          <a:xfrm>
            <a:off x="-1" y="6011237"/>
            <a:ext cx="9144001" cy="830997"/>
            <a:chOff x="-1" y="6011237"/>
            <a:chExt cx="9144001" cy="830997"/>
          </a:xfrm>
        </p:grpSpPr>
        <p:sp>
          <p:nvSpPr>
            <p:cNvPr id="6" name="TextBox 5"/>
            <p:cNvSpPr txBox="1"/>
            <p:nvPr/>
          </p:nvSpPr>
          <p:spPr>
            <a:xfrm>
              <a:off x="5833246" y="6011237"/>
              <a:ext cx="3310754" cy="830997"/>
            </a:xfrm>
            <a:prstGeom prst="rect">
              <a:avLst/>
            </a:prstGeom>
            <a:noFill/>
          </p:spPr>
          <p:txBody>
            <a:bodyPr wrap="square" rtlCol="0">
              <a:spAutoFit/>
            </a:bodyPr>
            <a:lstStyle/>
            <a:p>
              <a:r>
                <a:rPr lang="en-US" sz="1200" dirty="0">
                  <a:latin typeface="Aharoni" pitchFamily="2" charset="-79"/>
                  <a:cs typeface="Aharoni" pitchFamily="2" charset="-79"/>
                </a:rPr>
                <a:t>dwafcea.org</a:t>
              </a:r>
              <a:br>
                <a:rPr lang="en-US" sz="1200" dirty="0">
                  <a:latin typeface="Aharoni" pitchFamily="2" charset="-79"/>
                  <a:cs typeface="Aharoni" pitchFamily="2" charset="-79"/>
                </a:rPr>
              </a:br>
              <a:r>
                <a:rPr lang="en-US" sz="1200" u="sng" dirty="0">
                  <a:latin typeface="Aharoni" pitchFamily="2" charset="-79"/>
                  <a:cs typeface="Aharoni" pitchFamily="2" charset="-79"/>
                  <a:hlinkClick r:id="rId3"/>
                </a:rPr>
                <a:t>https://daytonwrightafcea.wildapricot.org/</a:t>
              </a:r>
              <a:br>
                <a:rPr lang="en-US" sz="1200" dirty="0">
                  <a:latin typeface="Aharoni" pitchFamily="2" charset="-79"/>
                  <a:cs typeface="Aharoni" pitchFamily="2" charset="-79"/>
                </a:rPr>
              </a:br>
              <a:br>
                <a:rPr lang="en-US" sz="1200" dirty="0">
                  <a:latin typeface="Aharoni" pitchFamily="2" charset="-79"/>
                  <a:cs typeface="Aharoni" pitchFamily="2" charset="-79"/>
                </a:rPr>
              </a:br>
              <a:endParaRPr lang="en-US" sz="1200" dirty="0">
                <a:latin typeface="Aharoni" pitchFamily="2" charset="-79"/>
                <a:cs typeface="Aharoni" pitchFamily="2" charset="-79"/>
              </a:endParaRPr>
            </a:p>
          </p:txBody>
        </p:sp>
        <p:sp>
          <p:nvSpPr>
            <p:cNvPr id="7" name="TextBox 6"/>
            <p:cNvSpPr txBox="1"/>
            <p:nvPr/>
          </p:nvSpPr>
          <p:spPr>
            <a:xfrm>
              <a:off x="-1" y="6011237"/>
              <a:ext cx="4335517" cy="646331"/>
            </a:xfrm>
            <a:prstGeom prst="rect">
              <a:avLst/>
            </a:prstGeom>
            <a:noFill/>
          </p:spPr>
          <p:txBody>
            <a:bodyPr wrap="square" rtlCol="0">
              <a:spAutoFit/>
            </a:bodyPr>
            <a:lstStyle/>
            <a:p>
              <a:r>
                <a:rPr lang="en-US" sz="1200" dirty="0">
                  <a:latin typeface="Aharoni" pitchFamily="2" charset="-79"/>
                  <a:cs typeface="Aharoni" pitchFamily="2" charset="-79"/>
                </a:rPr>
                <a:t>Facebook  @DWAFCEA</a:t>
              </a:r>
              <a:br>
                <a:rPr lang="en-US" sz="1200" dirty="0">
                  <a:latin typeface="Aharoni" pitchFamily="2" charset="-79"/>
                  <a:cs typeface="Aharoni" pitchFamily="2" charset="-79"/>
                </a:rPr>
              </a:br>
              <a:r>
                <a:rPr lang="en-US" sz="1200" dirty="0">
                  <a:latin typeface="Aharoni" pitchFamily="2" charset="-79"/>
                  <a:cs typeface="Aharoni" pitchFamily="2" charset="-79"/>
                </a:rPr>
                <a:t>Twitter  </a:t>
              </a:r>
              <a:r>
                <a:rPr lang="en-US" sz="1200" dirty="0" err="1">
                  <a:latin typeface="Aharoni" pitchFamily="2" charset="-79"/>
                  <a:cs typeface="Aharoni" pitchFamily="2" charset="-79"/>
                </a:rPr>
                <a:t>dayton-wright</a:t>
              </a:r>
              <a:r>
                <a:rPr lang="en-US" sz="1200" dirty="0">
                  <a:latin typeface="Aharoni" pitchFamily="2" charset="-79"/>
                  <a:cs typeface="Aharoni" pitchFamily="2" charset="-79"/>
                </a:rPr>
                <a:t> </a:t>
              </a:r>
              <a:r>
                <a:rPr lang="en-US" sz="1200" dirty="0" err="1">
                  <a:latin typeface="Aharoni" pitchFamily="2" charset="-79"/>
                  <a:cs typeface="Aharoni" pitchFamily="2" charset="-79"/>
                </a:rPr>
                <a:t>afcea@DWAFCEA</a:t>
              </a:r>
              <a:endParaRPr lang="en-US" sz="1200" dirty="0">
                <a:latin typeface="Aharoni" pitchFamily="2" charset="-79"/>
                <a:cs typeface="Aharoni" pitchFamily="2" charset="-79"/>
              </a:endParaRPr>
            </a:p>
            <a:p>
              <a:r>
                <a:rPr lang="en-US" sz="1200" dirty="0">
                  <a:latin typeface="Aharoni" pitchFamily="2" charset="-79"/>
                  <a:cs typeface="Aharoni" pitchFamily="2" charset="-79"/>
                </a:rPr>
                <a:t>LinkedIn Dayton-Wright Chapter of AFCEA International</a:t>
              </a:r>
            </a:p>
          </p:txBody>
        </p:sp>
      </p:grpSp>
    </p:spTree>
    <p:extLst>
      <p:ext uri="{BB962C8B-B14F-4D97-AF65-F5344CB8AC3E}">
        <p14:creationId xmlns:p14="http://schemas.microsoft.com/office/powerpoint/2010/main" val="2026776214"/>
      </p:ext>
    </p:extLst>
  </p:cSld>
  <p:clrMapOvr>
    <a:masterClrMapping/>
  </p:clrMapOvr>
  <p:transition advClick="0" advTm="8642">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4170CA-B019-4495-AB3D-7ACAF67E2460}"/>
              </a:ext>
            </a:extLst>
          </p:cNvPr>
          <p:cNvPicPr>
            <a:picLocks noChangeAspect="1"/>
          </p:cNvPicPr>
          <p:nvPr/>
        </p:nvPicPr>
        <p:blipFill>
          <a:blip r:embed="rId3"/>
          <a:stretch>
            <a:fillRect/>
          </a:stretch>
        </p:blipFill>
        <p:spPr>
          <a:xfrm>
            <a:off x="86557" y="721309"/>
            <a:ext cx="5568519" cy="5834849"/>
          </a:xfrm>
          <a:prstGeom prst="rect">
            <a:avLst/>
          </a:prstGeom>
        </p:spPr>
      </p:pic>
      <p:sp>
        <p:nvSpPr>
          <p:cNvPr id="5" name="TextBox 4">
            <a:extLst>
              <a:ext uri="{FF2B5EF4-FFF2-40B4-BE49-F238E27FC236}">
                <a16:creationId xmlns:a16="http://schemas.microsoft.com/office/drawing/2014/main" id="{C5A42AA2-6F09-4E4F-894B-46E8F051DF7E}"/>
              </a:ext>
            </a:extLst>
          </p:cNvPr>
          <p:cNvSpPr txBox="1"/>
          <p:nvPr/>
        </p:nvSpPr>
        <p:spPr>
          <a:xfrm>
            <a:off x="5726097" y="1127464"/>
            <a:ext cx="3331346" cy="5078313"/>
          </a:xfrm>
          <a:prstGeom prst="rect">
            <a:avLst/>
          </a:prstGeom>
          <a:noFill/>
        </p:spPr>
        <p:txBody>
          <a:bodyPr wrap="square" rtlCol="0">
            <a:spAutoFit/>
          </a:bodyPr>
          <a:lstStyle/>
          <a:p>
            <a:pPr>
              <a:defRPr/>
            </a:pPr>
            <a:r>
              <a:rPr lang="en-US" b="1" kern="0" dirty="0">
                <a:solidFill>
                  <a:srgbClr val="000000"/>
                </a:solidFill>
              </a:rPr>
              <a:t>Contact Amelia Fisher for more information on fun sponsorship opportunities like:</a:t>
            </a:r>
          </a:p>
          <a:p>
            <a:pPr>
              <a:defRPr/>
            </a:pPr>
            <a:endParaRPr lang="en-US" b="1" kern="0" dirty="0">
              <a:solidFill>
                <a:srgbClr val="000000"/>
              </a:solidFill>
            </a:endParaRPr>
          </a:p>
          <a:p>
            <a:pPr marL="285750" indent="-285750">
              <a:buFont typeface="Arial" panose="020B0604020202020204" pitchFamily="34" charset="0"/>
              <a:buChar char="•"/>
              <a:defRPr/>
            </a:pPr>
            <a:r>
              <a:rPr lang="en-US" b="1" kern="0" dirty="0">
                <a:solidFill>
                  <a:srgbClr val="000000"/>
                </a:solidFill>
              </a:rPr>
              <a:t>A deck of logoed playing cards</a:t>
            </a:r>
          </a:p>
          <a:p>
            <a:pPr marL="285750" indent="-285750">
              <a:buFont typeface="Arial" panose="020B0604020202020204" pitchFamily="34" charset="0"/>
              <a:buChar char="•"/>
              <a:defRPr/>
            </a:pPr>
            <a:endParaRPr lang="en-US" b="1" kern="0" dirty="0">
              <a:solidFill>
                <a:srgbClr val="000000"/>
              </a:solidFill>
            </a:endParaRPr>
          </a:p>
          <a:p>
            <a:pPr marL="285750" indent="-285750">
              <a:buFont typeface="Arial" panose="020B0604020202020204" pitchFamily="34" charset="0"/>
              <a:buChar char="•"/>
              <a:defRPr/>
            </a:pPr>
            <a:r>
              <a:rPr lang="en-US" b="1" kern="0" dirty="0">
                <a:solidFill>
                  <a:srgbClr val="000000"/>
                </a:solidFill>
              </a:rPr>
              <a:t>Sponsor named cocktail </a:t>
            </a:r>
          </a:p>
          <a:p>
            <a:pPr marL="285750" indent="-285750">
              <a:buFont typeface="Arial" panose="020B0604020202020204" pitchFamily="34" charset="0"/>
              <a:buChar char="•"/>
              <a:defRPr/>
            </a:pPr>
            <a:endParaRPr lang="en-US" b="1" kern="0" dirty="0">
              <a:solidFill>
                <a:srgbClr val="000000"/>
              </a:solidFill>
            </a:endParaRPr>
          </a:p>
          <a:p>
            <a:pPr marL="285750" indent="-285750">
              <a:buFont typeface="Arial" panose="020B0604020202020204" pitchFamily="34" charset="0"/>
              <a:buChar char="•"/>
              <a:defRPr/>
            </a:pPr>
            <a:r>
              <a:rPr lang="en-US" b="1" kern="0" dirty="0">
                <a:solidFill>
                  <a:srgbClr val="000000"/>
                </a:solidFill>
              </a:rPr>
              <a:t>Hosting a champagne toast</a:t>
            </a:r>
          </a:p>
          <a:p>
            <a:pPr marL="285750" indent="-285750">
              <a:buFont typeface="Arial" panose="020B0604020202020204" pitchFamily="34" charset="0"/>
              <a:buChar char="•"/>
              <a:defRPr/>
            </a:pPr>
            <a:endParaRPr lang="en-US" b="1" kern="0" dirty="0">
              <a:solidFill>
                <a:srgbClr val="000000"/>
              </a:solidFill>
            </a:endParaRPr>
          </a:p>
          <a:p>
            <a:pPr marL="285750" indent="-285750">
              <a:buFont typeface="Arial" panose="020B0604020202020204" pitchFamily="34" charset="0"/>
              <a:buChar char="•"/>
              <a:defRPr/>
            </a:pPr>
            <a:r>
              <a:rPr lang="en-US" b="1" kern="0" dirty="0">
                <a:solidFill>
                  <a:srgbClr val="000000"/>
                </a:solidFill>
              </a:rPr>
              <a:t>Sponsoring a late night food option like a </a:t>
            </a:r>
            <a:r>
              <a:rPr lang="en-US" b="1" u="sng" kern="0" dirty="0">
                <a:solidFill>
                  <a:srgbClr val="000000"/>
                </a:solidFill>
              </a:rPr>
              <a:t>tater tot bar!</a:t>
            </a:r>
          </a:p>
          <a:p>
            <a:pPr marL="285750" indent="-285750">
              <a:buFont typeface="Arial" panose="020B0604020202020204" pitchFamily="34" charset="0"/>
              <a:buChar char="•"/>
              <a:defRPr/>
            </a:pPr>
            <a:endParaRPr lang="en-US" b="1" kern="0" dirty="0">
              <a:solidFill>
                <a:srgbClr val="000000"/>
              </a:solidFill>
            </a:endParaRPr>
          </a:p>
          <a:p>
            <a:pPr marL="285750" indent="-285750">
              <a:buFont typeface="Arial" panose="020B0604020202020204" pitchFamily="34" charset="0"/>
              <a:buChar char="•"/>
              <a:defRPr/>
            </a:pPr>
            <a:r>
              <a:rPr lang="en-US" b="1" kern="0" dirty="0">
                <a:solidFill>
                  <a:srgbClr val="000000"/>
                </a:solidFill>
              </a:rPr>
              <a:t>And more….!</a:t>
            </a:r>
          </a:p>
        </p:txBody>
      </p:sp>
    </p:spTree>
    <p:extLst>
      <p:ext uri="{BB962C8B-B14F-4D97-AF65-F5344CB8AC3E}">
        <p14:creationId xmlns:p14="http://schemas.microsoft.com/office/powerpoint/2010/main" val="3640464078"/>
      </p:ext>
    </p:extLst>
  </p:cSld>
  <p:clrMapOvr>
    <a:masterClrMapping/>
  </p:clrMapOvr>
  <p:transition advClick="0" advTm="10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316" y="683209"/>
            <a:ext cx="7772400" cy="858252"/>
          </a:xfrm>
        </p:spPr>
        <p:txBody>
          <a:bodyPr/>
          <a:lstStyle/>
          <a:p>
            <a:r>
              <a:rPr lang="en-US" dirty="0"/>
              <a:t>Volunteers Needed </a:t>
            </a:r>
          </a:p>
        </p:txBody>
      </p:sp>
      <p:sp>
        <p:nvSpPr>
          <p:cNvPr id="3" name="Content Placeholder 2"/>
          <p:cNvSpPr>
            <a:spLocks noGrp="1"/>
          </p:cNvSpPr>
          <p:nvPr>
            <p:ph idx="1"/>
          </p:nvPr>
        </p:nvSpPr>
        <p:spPr>
          <a:xfrm>
            <a:off x="1627066" y="1450021"/>
            <a:ext cx="5916733" cy="4378336"/>
          </a:xfrm>
        </p:spPr>
        <p:txBody>
          <a:bodyPr/>
          <a:lstStyle/>
          <a:p>
            <a:pPr>
              <a:buFont typeface="Arial" pitchFamily="34" charset="0"/>
              <a:buChar char="•"/>
            </a:pPr>
            <a:r>
              <a:rPr lang="en-US" sz="2800" dirty="0"/>
              <a:t>Luncheons</a:t>
            </a:r>
          </a:p>
          <a:p>
            <a:pPr>
              <a:buFont typeface="Arial" pitchFamily="34" charset="0"/>
              <a:buChar char="•"/>
            </a:pPr>
            <a:r>
              <a:rPr lang="en-US" sz="2800" dirty="0"/>
              <a:t>Wright IT Summit</a:t>
            </a:r>
          </a:p>
          <a:p>
            <a:pPr>
              <a:buFont typeface="Arial" pitchFamily="34" charset="0"/>
              <a:buChar char="•"/>
            </a:pPr>
            <a:r>
              <a:rPr lang="en-US" sz="2800" dirty="0"/>
              <a:t>Education / Scholarships</a:t>
            </a:r>
          </a:p>
          <a:p>
            <a:pPr>
              <a:buFont typeface="Arial" pitchFamily="34" charset="0"/>
              <a:buChar char="•"/>
            </a:pPr>
            <a:r>
              <a:rPr lang="en-US" sz="2800" dirty="0"/>
              <a:t>Training Activities</a:t>
            </a:r>
          </a:p>
          <a:p>
            <a:pPr>
              <a:buFont typeface="Arial" pitchFamily="34" charset="0"/>
              <a:buChar char="•"/>
            </a:pPr>
            <a:r>
              <a:rPr lang="en-US" sz="2800" dirty="0"/>
              <a:t>Ideation &amp; Innovation Forums</a:t>
            </a:r>
          </a:p>
          <a:p>
            <a:pPr>
              <a:buFont typeface="Arial" pitchFamily="34" charset="0"/>
              <a:buChar char="•"/>
            </a:pPr>
            <a:r>
              <a:rPr lang="en-US" sz="2800" dirty="0"/>
              <a:t>STEM Related Activities</a:t>
            </a:r>
          </a:p>
          <a:p>
            <a:pPr>
              <a:buFont typeface="Arial" pitchFamily="34" charset="0"/>
              <a:buChar char="•"/>
            </a:pPr>
            <a:r>
              <a:rPr lang="en-US" sz="2800" dirty="0"/>
              <a:t>Young ACFEAN Events</a:t>
            </a:r>
          </a:p>
          <a:p>
            <a:pPr>
              <a:buFont typeface="Arial" pitchFamily="34" charset="0"/>
              <a:buChar char="•"/>
            </a:pPr>
            <a:r>
              <a:rPr lang="en-US" sz="2800" dirty="0"/>
              <a:t>Student Chapter Support</a:t>
            </a:r>
          </a:p>
          <a:p>
            <a:pPr>
              <a:buFont typeface="Arial" pitchFamily="34" charset="0"/>
              <a:buChar char="•"/>
            </a:pPr>
            <a:r>
              <a:rPr lang="en-US" sz="2800" dirty="0"/>
              <a:t>S5 Conference </a:t>
            </a:r>
            <a:endParaRPr lang="en-US" dirty="0"/>
          </a:p>
        </p:txBody>
      </p:sp>
      <p:grpSp>
        <p:nvGrpSpPr>
          <p:cNvPr id="4" name="Group 7"/>
          <p:cNvGrpSpPr/>
          <p:nvPr/>
        </p:nvGrpSpPr>
        <p:grpSpPr>
          <a:xfrm>
            <a:off x="-1" y="6011237"/>
            <a:ext cx="9144001" cy="830997"/>
            <a:chOff x="-1" y="6011237"/>
            <a:chExt cx="9144001" cy="830997"/>
          </a:xfrm>
        </p:grpSpPr>
        <p:sp>
          <p:nvSpPr>
            <p:cNvPr id="5" name="TextBox 4"/>
            <p:cNvSpPr txBox="1"/>
            <p:nvPr/>
          </p:nvSpPr>
          <p:spPr>
            <a:xfrm>
              <a:off x="5833246" y="6011237"/>
              <a:ext cx="3310754" cy="830997"/>
            </a:xfrm>
            <a:prstGeom prst="rect">
              <a:avLst/>
            </a:prstGeom>
            <a:noFill/>
          </p:spPr>
          <p:txBody>
            <a:bodyPr wrap="square" rtlCol="0">
              <a:spAutoFit/>
            </a:bodyPr>
            <a:lstStyle/>
            <a:p>
              <a:r>
                <a:rPr lang="en-US" sz="1200" dirty="0">
                  <a:latin typeface="Aharoni" pitchFamily="2" charset="-79"/>
                  <a:cs typeface="Aharoni" pitchFamily="2" charset="-79"/>
                </a:rPr>
                <a:t>dwafcea.org</a:t>
              </a:r>
              <a:br>
                <a:rPr lang="en-US" sz="1200" dirty="0">
                  <a:latin typeface="Aharoni" pitchFamily="2" charset="-79"/>
                  <a:cs typeface="Aharoni" pitchFamily="2" charset="-79"/>
                </a:rPr>
              </a:br>
              <a:r>
                <a:rPr lang="en-US" sz="1200" u="sng" dirty="0">
                  <a:latin typeface="Aharoni" pitchFamily="2" charset="-79"/>
                  <a:cs typeface="Aharoni" pitchFamily="2" charset="-79"/>
                  <a:hlinkClick r:id="rId2"/>
                </a:rPr>
                <a:t>https://daytonwrightafcea.wildapricot.org/</a:t>
              </a:r>
              <a:br>
                <a:rPr lang="en-US" sz="1200" dirty="0">
                  <a:latin typeface="Aharoni" pitchFamily="2" charset="-79"/>
                  <a:cs typeface="Aharoni" pitchFamily="2" charset="-79"/>
                </a:rPr>
              </a:br>
              <a:br>
                <a:rPr lang="en-US" sz="1200" dirty="0">
                  <a:latin typeface="Aharoni" pitchFamily="2" charset="-79"/>
                  <a:cs typeface="Aharoni" pitchFamily="2" charset="-79"/>
                </a:rPr>
              </a:br>
              <a:endParaRPr lang="en-US" sz="1200" dirty="0">
                <a:latin typeface="Aharoni" pitchFamily="2" charset="-79"/>
                <a:cs typeface="Aharoni" pitchFamily="2" charset="-79"/>
              </a:endParaRPr>
            </a:p>
          </p:txBody>
        </p:sp>
        <p:sp>
          <p:nvSpPr>
            <p:cNvPr id="6" name="TextBox 5"/>
            <p:cNvSpPr txBox="1"/>
            <p:nvPr/>
          </p:nvSpPr>
          <p:spPr>
            <a:xfrm>
              <a:off x="-1" y="6011237"/>
              <a:ext cx="4335517" cy="646331"/>
            </a:xfrm>
            <a:prstGeom prst="rect">
              <a:avLst/>
            </a:prstGeom>
            <a:noFill/>
          </p:spPr>
          <p:txBody>
            <a:bodyPr wrap="square" rtlCol="0">
              <a:spAutoFit/>
            </a:bodyPr>
            <a:lstStyle/>
            <a:p>
              <a:r>
                <a:rPr lang="en-US" sz="1200" dirty="0">
                  <a:latin typeface="Aharoni" pitchFamily="2" charset="-79"/>
                  <a:cs typeface="Aharoni" pitchFamily="2" charset="-79"/>
                </a:rPr>
                <a:t>Facebook  @DWAFCEA</a:t>
              </a:r>
              <a:br>
                <a:rPr lang="en-US" sz="1200" dirty="0">
                  <a:latin typeface="Aharoni" pitchFamily="2" charset="-79"/>
                  <a:cs typeface="Aharoni" pitchFamily="2" charset="-79"/>
                </a:rPr>
              </a:br>
              <a:r>
                <a:rPr lang="en-US" sz="1200" dirty="0">
                  <a:latin typeface="Aharoni" pitchFamily="2" charset="-79"/>
                  <a:cs typeface="Aharoni" pitchFamily="2" charset="-79"/>
                </a:rPr>
                <a:t>Twitter  dayton-wright afcea@DWAFCEA</a:t>
              </a:r>
            </a:p>
            <a:p>
              <a:r>
                <a:rPr lang="en-US" sz="1200" dirty="0">
                  <a:latin typeface="Aharoni" pitchFamily="2" charset="-79"/>
                  <a:cs typeface="Aharoni" pitchFamily="2" charset="-79"/>
                </a:rPr>
                <a:t>LinkedIn Dayton-Wright Chapter of AFCEA International</a:t>
              </a:r>
            </a:p>
          </p:txBody>
        </p:sp>
      </p:grpSp>
    </p:spTree>
    <p:extLst>
      <p:ext uri="{BB962C8B-B14F-4D97-AF65-F5344CB8AC3E}">
        <p14:creationId xmlns:p14="http://schemas.microsoft.com/office/powerpoint/2010/main" val="4088421240"/>
      </p:ext>
    </p:extLst>
  </p:cSld>
  <p:clrMapOvr>
    <a:masterClrMapping/>
  </p:clrMapOvr>
  <p:transition advClick="0" advTm="14492">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8026" y="659879"/>
            <a:ext cx="8458200" cy="3799487"/>
          </a:xfrm>
        </p:spPr>
        <p:txBody>
          <a:bodyPr anchor="t">
            <a:normAutofit/>
          </a:bodyPr>
          <a:lstStyle/>
          <a:p>
            <a:r>
              <a:rPr lang="en-US" sz="4900" b="1" dirty="0">
                <a:cs typeface="+mj-cs"/>
              </a:rPr>
              <a:t>Check your email address!</a:t>
            </a:r>
            <a:br>
              <a:rPr lang="en-US" sz="4900" b="1" dirty="0">
                <a:cs typeface="+mj-cs"/>
              </a:rPr>
            </a:br>
            <a:r>
              <a:rPr lang="en-US" sz="4900" b="1" dirty="0">
                <a:cs typeface="+mj-cs"/>
              </a:rPr>
              <a:t>Renew Your Membership </a:t>
            </a:r>
            <a:br>
              <a:rPr lang="en-US" b="1" dirty="0">
                <a:cs typeface="+mj-cs"/>
              </a:rPr>
            </a:br>
            <a:r>
              <a:rPr lang="en-US" sz="3900" b="1" dirty="0">
                <a:cs typeface="+mj-cs"/>
                <a:hlinkClick r:id="rId2"/>
              </a:rPr>
              <a:t>www.afcea.org/membership</a:t>
            </a:r>
            <a:r>
              <a:rPr lang="en-US" sz="3900" b="1" dirty="0">
                <a:cs typeface="+mj-cs"/>
              </a:rPr>
              <a:t> </a:t>
            </a:r>
            <a:br>
              <a:rPr lang="en-US" sz="3900" b="1" dirty="0">
                <a:cs typeface="+mj-cs"/>
              </a:rPr>
            </a:br>
            <a:br>
              <a:rPr lang="en-US" sz="3900" b="1" dirty="0">
                <a:cs typeface="+mj-cs"/>
              </a:rPr>
            </a:br>
            <a:endParaRPr lang="en-US" b="1" dirty="0">
              <a:cs typeface="+mj-cs"/>
            </a:endParaRPr>
          </a:p>
        </p:txBody>
      </p:sp>
      <p:sp>
        <p:nvSpPr>
          <p:cNvPr id="6" name="TextBox 5"/>
          <p:cNvSpPr txBox="1"/>
          <p:nvPr/>
        </p:nvSpPr>
        <p:spPr>
          <a:xfrm>
            <a:off x="1428136" y="5632871"/>
            <a:ext cx="6382299" cy="1569660"/>
          </a:xfrm>
          <a:prstGeom prst="rect">
            <a:avLst/>
          </a:prstGeom>
          <a:noFill/>
        </p:spPr>
        <p:txBody>
          <a:bodyPr wrap="square" rtlCol="0">
            <a:spAutoFit/>
          </a:bodyPr>
          <a:lstStyle/>
          <a:p>
            <a:pPr algn="ctr"/>
            <a:r>
              <a:rPr lang="en-US" sz="2400" dirty="0">
                <a:latin typeface="Aharoni" pitchFamily="2" charset="-79"/>
                <a:cs typeface="Aharoni" pitchFamily="2" charset="-79"/>
              </a:rPr>
              <a:t>dwafcea.org</a:t>
            </a:r>
            <a:br>
              <a:rPr lang="en-US" sz="2400" dirty="0">
                <a:latin typeface="Aharoni" pitchFamily="2" charset="-79"/>
                <a:cs typeface="Aharoni" pitchFamily="2" charset="-79"/>
              </a:rPr>
            </a:br>
            <a:r>
              <a:rPr lang="en-US" sz="2400" u="sng" dirty="0">
                <a:latin typeface="Aharoni" pitchFamily="2" charset="-79"/>
                <a:cs typeface="Aharoni" pitchFamily="2" charset="-79"/>
                <a:hlinkClick r:id="rId3"/>
              </a:rPr>
              <a:t>https://daytonwrightafcea.wildapricot.org/</a:t>
            </a:r>
            <a:br>
              <a:rPr lang="en-US" sz="2400" dirty="0">
                <a:latin typeface="Aharoni" pitchFamily="2" charset="-79"/>
                <a:cs typeface="Aharoni" pitchFamily="2" charset="-79"/>
              </a:rPr>
            </a:br>
            <a:br>
              <a:rPr lang="en-US" sz="2400" dirty="0">
                <a:latin typeface="Aharoni" pitchFamily="2" charset="-79"/>
                <a:cs typeface="Aharoni" pitchFamily="2" charset="-79"/>
              </a:rPr>
            </a:br>
            <a:endParaRPr lang="en-US" sz="2400" dirty="0">
              <a:latin typeface="Aharoni" pitchFamily="2" charset="-79"/>
              <a:cs typeface="Aharoni" pitchFamily="2" charset="-79"/>
            </a:endParaRPr>
          </a:p>
        </p:txBody>
      </p:sp>
      <p:sp>
        <p:nvSpPr>
          <p:cNvPr id="7" name="TextBox 6"/>
          <p:cNvSpPr txBox="1"/>
          <p:nvPr/>
        </p:nvSpPr>
        <p:spPr>
          <a:xfrm>
            <a:off x="63051" y="4213963"/>
            <a:ext cx="9112469" cy="1569660"/>
          </a:xfrm>
          <a:prstGeom prst="rect">
            <a:avLst/>
          </a:prstGeom>
          <a:noFill/>
        </p:spPr>
        <p:txBody>
          <a:bodyPr wrap="square" rtlCol="0">
            <a:spAutoFit/>
          </a:bodyPr>
          <a:lstStyle/>
          <a:p>
            <a:pPr algn="ctr"/>
            <a:r>
              <a:rPr lang="en-US" sz="2400" dirty="0">
                <a:latin typeface="Aharoni" pitchFamily="2" charset="-79"/>
                <a:cs typeface="Aharoni" pitchFamily="2" charset="-79"/>
              </a:rPr>
              <a:t>Facebook  @DWAFCEA</a:t>
            </a:r>
            <a:br>
              <a:rPr lang="en-US" sz="2400" dirty="0">
                <a:latin typeface="Aharoni" pitchFamily="2" charset="-79"/>
                <a:cs typeface="Aharoni" pitchFamily="2" charset="-79"/>
              </a:rPr>
            </a:br>
            <a:endParaRPr lang="en-US" sz="2400" dirty="0">
              <a:latin typeface="Aharoni" pitchFamily="2" charset="-79"/>
              <a:cs typeface="Aharoni" pitchFamily="2" charset="-79"/>
            </a:endParaRPr>
          </a:p>
          <a:p>
            <a:pPr algn="ctr"/>
            <a:r>
              <a:rPr lang="en-US" sz="2400" dirty="0">
                <a:latin typeface="Aharoni" pitchFamily="2" charset="-79"/>
                <a:cs typeface="Aharoni" pitchFamily="2" charset="-79"/>
              </a:rPr>
              <a:t>Twitter  dayton-wright afcea@DWAFCEA</a:t>
            </a:r>
          </a:p>
          <a:p>
            <a:pPr algn="ctr"/>
            <a:r>
              <a:rPr lang="en-US" sz="2400" dirty="0">
                <a:latin typeface="Aharoni" pitchFamily="2" charset="-79"/>
                <a:cs typeface="Aharoni" pitchFamily="2" charset="-79"/>
              </a:rPr>
              <a:t>LinkedIn Dayton-Wright Chapter of AFCEA International</a:t>
            </a:r>
          </a:p>
        </p:txBody>
      </p:sp>
    </p:spTree>
    <p:extLst>
      <p:ext uri="{BB962C8B-B14F-4D97-AF65-F5344CB8AC3E}">
        <p14:creationId xmlns:p14="http://schemas.microsoft.com/office/powerpoint/2010/main" val="2661680112"/>
      </p:ext>
    </p:extLst>
  </p:cSld>
  <p:clrMapOvr>
    <a:masterClrMapping/>
  </p:clrMapOvr>
  <p:transition advClick="0" advTm="12511">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84200" y="666622"/>
            <a:ext cx="7772400" cy="52551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tx2"/>
                </a:solidFill>
                <a:effectLst/>
                <a:uLnTx/>
                <a:uFillTx/>
                <a:latin typeface="+mj-lt"/>
                <a:ea typeface="+mj-ea"/>
                <a:cs typeface="ヒラギノ角ゴ Pro W3"/>
              </a:rPr>
              <a:t>2020 Partners </a:t>
            </a:r>
          </a:p>
        </p:txBody>
      </p:sp>
      <p:pic>
        <p:nvPicPr>
          <p:cNvPr id="2" name="Picture 1">
            <a:extLst>
              <a:ext uri="{FF2B5EF4-FFF2-40B4-BE49-F238E27FC236}">
                <a16:creationId xmlns:a16="http://schemas.microsoft.com/office/drawing/2014/main" id="{2FA31D84-4D91-4579-AF50-89B315B174A3}"/>
              </a:ext>
            </a:extLst>
          </p:cNvPr>
          <p:cNvPicPr>
            <a:picLocks noChangeAspect="1"/>
          </p:cNvPicPr>
          <p:nvPr/>
        </p:nvPicPr>
        <p:blipFill>
          <a:blip r:embed="rId3"/>
          <a:stretch>
            <a:fillRect/>
          </a:stretch>
        </p:blipFill>
        <p:spPr>
          <a:xfrm>
            <a:off x="5744613" y="3234700"/>
            <a:ext cx="2930454" cy="1758272"/>
          </a:xfrm>
          <a:prstGeom prst="rect">
            <a:avLst/>
          </a:prstGeom>
        </p:spPr>
      </p:pic>
      <p:pic>
        <p:nvPicPr>
          <p:cNvPr id="7" name="Picture 6">
            <a:extLst>
              <a:ext uri="{FF2B5EF4-FFF2-40B4-BE49-F238E27FC236}">
                <a16:creationId xmlns:a16="http://schemas.microsoft.com/office/drawing/2014/main" id="{3B21D43D-DB14-4CC6-A4C3-8C721A48B834}"/>
              </a:ext>
            </a:extLst>
          </p:cNvPr>
          <p:cNvPicPr>
            <a:picLocks noChangeAspect="1"/>
          </p:cNvPicPr>
          <p:nvPr/>
        </p:nvPicPr>
        <p:blipFill>
          <a:blip r:embed="rId4"/>
          <a:stretch>
            <a:fillRect/>
          </a:stretch>
        </p:blipFill>
        <p:spPr>
          <a:xfrm>
            <a:off x="834234" y="3333724"/>
            <a:ext cx="1929999" cy="1560225"/>
          </a:xfrm>
          <a:prstGeom prst="rect">
            <a:avLst/>
          </a:prstGeom>
        </p:spPr>
      </p:pic>
      <p:pic>
        <p:nvPicPr>
          <p:cNvPr id="19" name="Picture 18">
            <a:extLst>
              <a:ext uri="{FF2B5EF4-FFF2-40B4-BE49-F238E27FC236}">
                <a16:creationId xmlns:a16="http://schemas.microsoft.com/office/drawing/2014/main" id="{2A94AE8D-74D5-44B0-B8CC-C0E41D1E7F9B}"/>
              </a:ext>
            </a:extLst>
          </p:cNvPr>
          <p:cNvPicPr>
            <a:picLocks noChangeAspect="1"/>
          </p:cNvPicPr>
          <p:nvPr/>
        </p:nvPicPr>
        <p:blipFill>
          <a:blip r:embed="rId5"/>
          <a:stretch>
            <a:fillRect/>
          </a:stretch>
        </p:blipFill>
        <p:spPr>
          <a:xfrm>
            <a:off x="3083305" y="3543421"/>
            <a:ext cx="2501903" cy="1069195"/>
          </a:xfrm>
          <a:prstGeom prst="rect">
            <a:avLst/>
          </a:prstGeom>
        </p:spPr>
      </p:pic>
      <p:pic>
        <p:nvPicPr>
          <p:cNvPr id="22" name="Picture 4">
            <a:extLst>
              <a:ext uri="{FF2B5EF4-FFF2-40B4-BE49-F238E27FC236}">
                <a16:creationId xmlns:a16="http://schemas.microsoft.com/office/drawing/2014/main" id="{11D42D79-B951-4F60-9111-385D7F06EB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234" y="1383795"/>
            <a:ext cx="2821184" cy="17582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DCE4C2FA-3282-41C8-892D-6564F7357F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4726" y="1287967"/>
            <a:ext cx="1913221" cy="17582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a:extLst>
              <a:ext uri="{FF2B5EF4-FFF2-40B4-BE49-F238E27FC236}">
                <a16:creationId xmlns:a16="http://schemas.microsoft.com/office/drawing/2014/main" id="{72B60B42-7FCB-4978-8BD5-9B1B7C235F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985" y="5193614"/>
            <a:ext cx="3698272" cy="9977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age preview">
            <a:extLst>
              <a:ext uri="{FF2B5EF4-FFF2-40B4-BE49-F238E27FC236}">
                <a16:creationId xmlns:a16="http://schemas.microsoft.com/office/drawing/2014/main" id="{480F3F58-DAE5-40BB-AD0C-3145473C6C8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97941" y="5301455"/>
            <a:ext cx="3582643" cy="1069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165396"/>
      </p:ext>
    </p:extLst>
  </p:cSld>
  <p:clrMapOvr>
    <a:masterClrMapping/>
  </p:clrMapOvr>
  <p:transition advClick="0" advTm="10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847801" y="609600"/>
            <a:ext cx="77724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2pPr>
            <a:lvl3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3pPr>
            <a:lvl4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4pPr>
            <a:lvl5pPr algn="ctr" rtl="0" eaLnBrk="0" fontAlgn="base" hangingPunct="0">
              <a:spcBef>
                <a:spcPct val="0"/>
              </a:spcBef>
              <a:spcAft>
                <a:spcPct val="0"/>
              </a:spcAft>
              <a:defRPr sz="4400">
                <a:solidFill>
                  <a:schemeClr val="tx2"/>
                </a:solidFill>
                <a:latin typeface="Arial" charset="0"/>
                <a:ea typeface="ヒラギノ角ゴ Pro W3" pitchFamily="48"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48" charset="-128"/>
              </a:defRPr>
            </a:lvl6pPr>
            <a:lvl7pPr marL="914400" algn="ctr" rtl="0" fontAlgn="base">
              <a:spcBef>
                <a:spcPct val="0"/>
              </a:spcBef>
              <a:spcAft>
                <a:spcPct val="0"/>
              </a:spcAft>
              <a:defRPr sz="4400">
                <a:solidFill>
                  <a:schemeClr val="tx2"/>
                </a:solidFill>
                <a:latin typeface="Arial" charset="0"/>
                <a:ea typeface="ヒラギノ角ゴ Pro W3" pitchFamily="48" charset="-128"/>
              </a:defRPr>
            </a:lvl7pPr>
            <a:lvl8pPr marL="1371600" algn="ctr" rtl="0" fontAlgn="base">
              <a:spcBef>
                <a:spcPct val="0"/>
              </a:spcBef>
              <a:spcAft>
                <a:spcPct val="0"/>
              </a:spcAft>
              <a:defRPr sz="4400">
                <a:solidFill>
                  <a:schemeClr val="tx2"/>
                </a:solidFill>
                <a:latin typeface="Arial" charset="0"/>
                <a:ea typeface="ヒラギノ角ゴ Pro W3" pitchFamily="48" charset="-128"/>
              </a:defRPr>
            </a:lvl8pPr>
            <a:lvl9pPr marL="1828800" algn="ctr" rtl="0" fontAlgn="base">
              <a:spcBef>
                <a:spcPct val="0"/>
              </a:spcBef>
              <a:spcAft>
                <a:spcPct val="0"/>
              </a:spcAft>
              <a:defRPr sz="4400">
                <a:solidFill>
                  <a:schemeClr val="tx2"/>
                </a:solidFill>
                <a:latin typeface="Arial" charset="0"/>
                <a:ea typeface="ヒラギノ角ゴ Pro W3" pitchFamily="48" charset="-128"/>
              </a:defRPr>
            </a:lvl9pPr>
          </a:lstStyle>
          <a:p>
            <a:pPr>
              <a:defRPr/>
            </a:pPr>
            <a:endParaRPr lang="en-US" kern="0" dirty="0">
              <a:solidFill>
                <a:srgbClr val="000000"/>
              </a:solidFill>
            </a:endParaRPr>
          </a:p>
        </p:txBody>
      </p:sp>
      <p:sp>
        <p:nvSpPr>
          <p:cNvPr id="26628" name="Title 1"/>
          <p:cNvSpPr>
            <a:spLocks noGrp="1"/>
          </p:cNvSpPr>
          <p:nvPr>
            <p:ph type="title"/>
          </p:nvPr>
        </p:nvSpPr>
        <p:spPr>
          <a:xfrm>
            <a:off x="-22514" y="804244"/>
            <a:ext cx="8915400" cy="954107"/>
          </a:xfrm>
        </p:spPr>
        <p:txBody>
          <a:bodyPr/>
          <a:lstStyle/>
          <a:p>
            <a:r>
              <a:rPr lang="en-US" altLang="en-US" sz="4000" dirty="0"/>
              <a:t> </a:t>
            </a:r>
            <a:br>
              <a:rPr lang="en-US" altLang="en-US" sz="4000" dirty="0"/>
            </a:br>
            <a:br>
              <a:rPr lang="en-US" altLang="en-US" sz="4000" dirty="0"/>
            </a:br>
            <a:r>
              <a:rPr lang="en-US" altLang="en-US" sz="4000" dirty="0"/>
              <a:t>Today’s Featured Guests </a:t>
            </a:r>
            <a:br>
              <a:rPr lang="en-US" altLang="en-US" sz="4000" dirty="0"/>
            </a:br>
            <a:br>
              <a:rPr lang="en-US" altLang="en-US" sz="4000" dirty="0"/>
            </a:br>
            <a:endParaRPr lang="en-US" altLang="en-US" sz="4000" b="1" dirty="0"/>
          </a:p>
        </p:txBody>
      </p:sp>
      <p:sp>
        <p:nvSpPr>
          <p:cNvPr id="3" name="Rectangle 2">
            <a:extLst>
              <a:ext uri="{FF2B5EF4-FFF2-40B4-BE49-F238E27FC236}">
                <a16:creationId xmlns:a16="http://schemas.microsoft.com/office/drawing/2014/main" id="{0693F79F-BB06-4D2B-912F-8744F83B33C2}"/>
              </a:ext>
            </a:extLst>
          </p:cNvPr>
          <p:cNvSpPr/>
          <p:nvPr/>
        </p:nvSpPr>
        <p:spPr>
          <a:xfrm>
            <a:off x="583963" y="1952995"/>
            <a:ext cx="8676318" cy="4031873"/>
          </a:xfrm>
          <a:prstGeom prst="rect">
            <a:avLst/>
          </a:prstGeom>
        </p:spPr>
        <p:txBody>
          <a:bodyPr wrap="square">
            <a:spAutoFit/>
          </a:bodyPr>
          <a:lstStyle/>
          <a:p>
            <a:pPr algn="ctr"/>
            <a:r>
              <a:rPr lang="en-US" altLang="en-US" sz="3200" dirty="0"/>
              <a:t> </a:t>
            </a:r>
            <a:br>
              <a:rPr lang="en-US" altLang="en-US" sz="3200" dirty="0"/>
            </a:br>
            <a:r>
              <a:rPr lang="en-US" altLang="en-US" sz="3200" b="1" dirty="0"/>
              <a:t>Col. Wade Rupper </a:t>
            </a:r>
          </a:p>
          <a:p>
            <a:pPr algn="ctr"/>
            <a:r>
              <a:rPr lang="en-US" altLang="en-US" sz="3200" b="1" dirty="0"/>
              <a:t>And </a:t>
            </a:r>
          </a:p>
          <a:p>
            <a:pPr algn="ctr"/>
            <a:r>
              <a:rPr lang="en-US" altLang="en-US" sz="3200" b="1" dirty="0"/>
              <a:t>Lt. Col Steve Dudash</a:t>
            </a:r>
            <a:r>
              <a:rPr lang="en-US" altLang="en-US" sz="3200" dirty="0"/>
              <a:t>  </a:t>
            </a:r>
          </a:p>
          <a:p>
            <a:pPr algn="ctr"/>
            <a:endParaRPr lang="en-US" altLang="en-US" sz="3200" dirty="0"/>
          </a:p>
          <a:p>
            <a:pPr algn="ctr"/>
            <a:r>
              <a:rPr lang="en-US" altLang="en-US" sz="3200" b="1" dirty="0"/>
              <a:t>Air National Guard </a:t>
            </a:r>
          </a:p>
          <a:p>
            <a:pPr algn="ctr"/>
            <a:r>
              <a:rPr lang="en-US" altLang="en-US" sz="3200" b="1" dirty="0"/>
              <a:t>Expeditionary Cyberspace </a:t>
            </a:r>
          </a:p>
          <a:p>
            <a:pPr algn="ctr"/>
            <a:endParaRPr lang="en-US" sz="3200" dirty="0"/>
          </a:p>
        </p:txBody>
      </p:sp>
      <p:pic>
        <p:nvPicPr>
          <p:cNvPr id="1026" name="Picture 2" descr="Image result for air national guard emblems">
            <a:extLst>
              <a:ext uri="{FF2B5EF4-FFF2-40B4-BE49-F238E27FC236}">
                <a16:creationId xmlns:a16="http://schemas.microsoft.com/office/drawing/2014/main" id="{89C0E0DF-1DC4-44AB-ABF3-51F541C03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54" y="1952994"/>
            <a:ext cx="2304350" cy="23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054880"/>
      </p:ext>
    </p:extLst>
  </p:cSld>
  <p:clrMapOvr>
    <a:masterClrMapping/>
  </p:clrMapOvr>
  <p:transition advClick="0" advTm="10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53309" y="5950691"/>
            <a:ext cx="2646878" cy="646331"/>
          </a:xfrm>
          <a:prstGeom prst="rect">
            <a:avLst/>
          </a:prstGeom>
          <a:noFill/>
        </p:spPr>
        <p:txBody>
          <a:bodyPr wrap="none">
            <a:spAutoFit/>
          </a:bodyPr>
          <a:lstStyle/>
          <a:p>
            <a:pPr algn="ctr" eaLnBrk="0" fontAlgn="base" hangingPunct="0">
              <a:spcBef>
                <a:spcPct val="0"/>
              </a:spcBef>
              <a:spcAft>
                <a:spcPct val="0"/>
              </a:spcAft>
              <a:defRPr/>
            </a:pPr>
            <a:r>
              <a:rPr lang="en-US" sz="3600" b="1" dirty="0">
                <a:ln w="22225">
                  <a:solidFill>
                    <a:srgbClr val="333399"/>
                  </a:solidFill>
                  <a:prstDash val="solid"/>
                </a:ln>
                <a:solidFill>
                  <a:srgbClr val="0070C0"/>
                </a:solidFill>
              </a:rPr>
              <a:t>Thank you!</a:t>
            </a:r>
          </a:p>
        </p:txBody>
      </p:sp>
      <p:sp>
        <p:nvSpPr>
          <p:cNvPr id="5" name="Title 4">
            <a:extLst>
              <a:ext uri="{FF2B5EF4-FFF2-40B4-BE49-F238E27FC236}">
                <a16:creationId xmlns:a16="http://schemas.microsoft.com/office/drawing/2014/main" id="{88BCE321-0138-40C0-B46F-AFD571154453}"/>
              </a:ext>
            </a:extLst>
          </p:cNvPr>
          <p:cNvSpPr>
            <a:spLocks noGrp="1"/>
          </p:cNvSpPr>
          <p:nvPr>
            <p:ph type="title"/>
          </p:nvPr>
        </p:nvSpPr>
        <p:spPr>
          <a:xfrm>
            <a:off x="685800" y="649322"/>
            <a:ext cx="7772400" cy="699403"/>
          </a:xfrm>
        </p:spPr>
        <p:txBody>
          <a:bodyPr/>
          <a:lstStyle/>
          <a:p>
            <a:r>
              <a:rPr lang="en-US" dirty="0"/>
              <a:t>Diamond Sponsors</a:t>
            </a:r>
          </a:p>
        </p:txBody>
      </p:sp>
      <p:pic>
        <p:nvPicPr>
          <p:cNvPr id="1028" name="Picture 4">
            <a:extLst>
              <a:ext uri="{FF2B5EF4-FFF2-40B4-BE49-F238E27FC236}">
                <a16:creationId xmlns:a16="http://schemas.microsoft.com/office/drawing/2014/main" id="{CFA52246-EBF8-4310-A05D-9ED41AEC7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81" y="1689463"/>
            <a:ext cx="4497710" cy="2803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E52535D-416B-4F65-90BC-DA1324B80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474" y="1689463"/>
            <a:ext cx="3302726" cy="280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239216"/>
      </p:ext>
    </p:extLst>
  </p:cSld>
  <p:clrMapOvr>
    <a:masterClrMapping/>
  </p:clrMapOvr>
  <p:transition advClick="0" advTm="10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53309" y="5950691"/>
            <a:ext cx="2646878" cy="646331"/>
          </a:xfrm>
          <a:prstGeom prst="rect">
            <a:avLst/>
          </a:prstGeom>
          <a:noFill/>
        </p:spPr>
        <p:txBody>
          <a:bodyPr wrap="none">
            <a:spAutoFit/>
          </a:bodyPr>
          <a:lstStyle/>
          <a:p>
            <a:pPr algn="ctr" eaLnBrk="0" fontAlgn="base" hangingPunct="0">
              <a:spcBef>
                <a:spcPct val="0"/>
              </a:spcBef>
              <a:spcAft>
                <a:spcPct val="0"/>
              </a:spcAft>
              <a:defRPr/>
            </a:pPr>
            <a:r>
              <a:rPr lang="en-US" sz="3600" b="1" dirty="0">
                <a:ln w="22225">
                  <a:solidFill>
                    <a:srgbClr val="333399"/>
                  </a:solidFill>
                  <a:prstDash val="solid"/>
                </a:ln>
                <a:solidFill>
                  <a:srgbClr val="0070C0"/>
                </a:solidFill>
              </a:rPr>
              <a:t>Thank you!</a:t>
            </a:r>
          </a:p>
        </p:txBody>
      </p:sp>
      <p:pic>
        <p:nvPicPr>
          <p:cNvPr id="11" name="Picture 10" descr="FTI logo color transparent.png"/>
          <p:cNvPicPr>
            <a:picLocks noChangeAspect="1"/>
          </p:cNvPicPr>
          <p:nvPr/>
        </p:nvPicPr>
        <p:blipFill>
          <a:blip r:embed="rId2" cstate="print"/>
          <a:stretch>
            <a:fillRect/>
          </a:stretch>
        </p:blipFill>
        <p:spPr>
          <a:xfrm>
            <a:off x="890406" y="1986004"/>
            <a:ext cx="2786011" cy="2121817"/>
          </a:xfrm>
          <a:prstGeom prst="rect">
            <a:avLst/>
          </a:prstGeom>
        </p:spPr>
      </p:pic>
      <p:sp>
        <p:nvSpPr>
          <p:cNvPr id="5" name="Title 4">
            <a:extLst>
              <a:ext uri="{FF2B5EF4-FFF2-40B4-BE49-F238E27FC236}">
                <a16:creationId xmlns:a16="http://schemas.microsoft.com/office/drawing/2014/main" id="{88BCE321-0138-40C0-B46F-AFD571154453}"/>
              </a:ext>
            </a:extLst>
          </p:cNvPr>
          <p:cNvSpPr>
            <a:spLocks noGrp="1"/>
          </p:cNvSpPr>
          <p:nvPr>
            <p:ph type="title"/>
          </p:nvPr>
        </p:nvSpPr>
        <p:spPr>
          <a:xfrm>
            <a:off x="685800" y="649322"/>
            <a:ext cx="7772400" cy="699403"/>
          </a:xfrm>
        </p:spPr>
        <p:txBody>
          <a:bodyPr/>
          <a:lstStyle/>
          <a:p>
            <a:r>
              <a:rPr lang="en-US" dirty="0"/>
              <a:t>Ruby Sponsors</a:t>
            </a:r>
          </a:p>
        </p:txBody>
      </p:sp>
      <p:pic>
        <p:nvPicPr>
          <p:cNvPr id="1032" name="Picture 8">
            <a:extLst>
              <a:ext uri="{FF2B5EF4-FFF2-40B4-BE49-F238E27FC236}">
                <a16:creationId xmlns:a16="http://schemas.microsoft.com/office/drawing/2014/main" id="{E9C9BCC5-A85E-41DE-A347-02D0CDFB4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972" y="1986004"/>
            <a:ext cx="3717854" cy="226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193567"/>
      </p:ext>
    </p:extLst>
  </p:cSld>
  <p:clrMapOvr>
    <a:masterClrMapping/>
  </p:clrMapOvr>
  <p:transition advClick="0" advTm="10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264" y="801914"/>
            <a:ext cx="7772400" cy="1215570"/>
          </a:xfrm>
          <a:effectLst>
            <a:outerShdw blurRad="50800" dist="38100" dir="2700000" algn="tl" rotWithShape="0">
              <a:prstClr val="black">
                <a:alpha val="40000"/>
              </a:prstClr>
            </a:outerShdw>
          </a:effectLst>
        </p:spPr>
        <p:txBody>
          <a:bodyPr/>
          <a:lstStyle/>
          <a:p>
            <a:pPr>
              <a:defRPr/>
            </a:pPr>
            <a:r>
              <a:rPr lang="en-US" sz="3600" b="1" dirty="0">
                <a:solidFill>
                  <a:schemeClr val="tx1"/>
                </a:solidFill>
                <a:cs typeface="+mj-cs"/>
              </a:rPr>
              <a:t> Sapphire Sponsors</a:t>
            </a:r>
            <a:endParaRPr lang="en-US" b="1" dirty="0">
              <a:solidFill>
                <a:schemeClr val="tx1"/>
              </a:solidFill>
              <a:cs typeface="+mj-cs"/>
            </a:endParaRPr>
          </a:p>
        </p:txBody>
      </p:sp>
      <p:sp>
        <p:nvSpPr>
          <p:cNvPr id="3" name="Rectangle 2"/>
          <p:cNvSpPr/>
          <p:nvPr/>
        </p:nvSpPr>
        <p:spPr>
          <a:xfrm>
            <a:off x="3153309" y="5950691"/>
            <a:ext cx="2646878" cy="646331"/>
          </a:xfrm>
          <a:prstGeom prst="rect">
            <a:avLst/>
          </a:prstGeom>
          <a:noFill/>
        </p:spPr>
        <p:txBody>
          <a:bodyPr wrap="none">
            <a:spAutoFit/>
          </a:bodyPr>
          <a:lstStyle/>
          <a:p>
            <a:pPr algn="ctr" eaLnBrk="0" fontAlgn="base" hangingPunct="0">
              <a:spcBef>
                <a:spcPct val="0"/>
              </a:spcBef>
              <a:spcAft>
                <a:spcPct val="0"/>
              </a:spcAft>
              <a:defRPr/>
            </a:pPr>
            <a:r>
              <a:rPr lang="en-US" sz="3600" b="1" dirty="0">
                <a:ln w="22225">
                  <a:solidFill>
                    <a:srgbClr val="333399"/>
                  </a:solidFill>
                  <a:prstDash val="solid"/>
                </a:ln>
                <a:solidFill>
                  <a:srgbClr val="0070C0"/>
                </a:solidFill>
              </a:rPr>
              <a:t>Thank you!</a:t>
            </a:r>
          </a:p>
        </p:txBody>
      </p:sp>
      <p:pic>
        <p:nvPicPr>
          <p:cNvPr id="1028" name="Picture 4" descr="Image preview">
            <a:extLst>
              <a:ext uri="{FF2B5EF4-FFF2-40B4-BE49-F238E27FC236}">
                <a16:creationId xmlns:a16="http://schemas.microsoft.com/office/drawing/2014/main" id="{2A203D10-E41B-4CB4-804E-EA93146EB4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9822" y="3843868"/>
            <a:ext cx="5673710" cy="16932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a:extLst>
              <a:ext uri="{FF2B5EF4-FFF2-40B4-BE49-F238E27FC236}">
                <a16:creationId xmlns:a16="http://schemas.microsoft.com/office/drawing/2014/main" id="{5F73D7A3-5301-45C0-B439-98884F983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74" y="1877265"/>
            <a:ext cx="5756406" cy="155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410783"/>
      </p:ext>
    </p:extLst>
  </p:cSld>
  <p:clrMapOvr>
    <a:masterClrMapping/>
  </p:clrMapOvr>
  <p:transition advClick="0" advTm="10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528145" y="1284484"/>
            <a:ext cx="8087710" cy="3841298"/>
          </a:xfrm>
          <a:prstGeom prst="rect">
            <a:avLst/>
          </a:prstGeom>
          <a:solidFill>
            <a:schemeClr val="bg1"/>
          </a:solidFill>
          <a:ln w="5715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27652" name="Title 1"/>
          <p:cNvSpPr>
            <a:spLocks noGrp="1"/>
          </p:cNvSpPr>
          <p:nvPr>
            <p:ph type="title"/>
          </p:nvPr>
        </p:nvSpPr>
        <p:spPr>
          <a:xfrm>
            <a:off x="-1" y="711904"/>
            <a:ext cx="8915400" cy="572580"/>
          </a:xfrm>
        </p:spPr>
        <p:txBody>
          <a:bodyPr/>
          <a:lstStyle/>
          <a:p>
            <a:r>
              <a:rPr lang="en-US" altLang="en-US" sz="3600" b="1" dirty="0"/>
              <a:t>Luncheon Table Sponsors </a:t>
            </a:r>
          </a:p>
        </p:txBody>
      </p:sp>
      <p:grpSp>
        <p:nvGrpSpPr>
          <p:cNvPr id="2" name="Group 23"/>
          <p:cNvGrpSpPr/>
          <p:nvPr/>
        </p:nvGrpSpPr>
        <p:grpSpPr>
          <a:xfrm>
            <a:off x="-1" y="6011237"/>
            <a:ext cx="9144001" cy="830997"/>
            <a:chOff x="-1" y="6011237"/>
            <a:chExt cx="9144001" cy="830997"/>
          </a:xfrm>
        </p:grpSpPr>
        <p:sp>
          <p:nvSpPr>
            <p:cNvPr id="25" name="TextBox 24"/>
            <p:cNvSpPr txBox="1"/>
            <p:nvPr/>
          </p:nvSpPr>
          <p:spPr>
            <a:xfrm>
              <a:off x="5833246" y="6011237"/>
              <a:ext cx="3310754" cy="830997"/>
            </a:xfrm>
            <a:prstGeom prst="rect">
              <a:avLst/>
            </a:prstGeom>
            <a:noFill/>
          </p:spPr>
          <p:txBody>
            <a:bodyPr wrap="square" rtlCol="0">
              <a:spAutoFit/>
            </a:bodyPr>
            <a:lstStyle/>
            <a:p>
              <a:r>
                <a:rPr lang="en-US" sz="1200" dirty="0">
                  <a:latin typeface="Aharoni" pitchFamily="2" charset="-79"/>
                  <a:cs typeface="Aharoni" pitchFamily="2" charset="-79"/>
                </a:rPr>
                <a:t>dwafcea.org</a:t>
              </a:r>
              <a:br>
                <a:rPr lang="en-US" sz="1200" dirty="0">
                  <a:latin typeface="Aharoni" pitchFamily="2" charset="-79"/>
                  <a:cs typeface="Aharoni" pitchFamily="2" charset="-79"/>
                </a:rPr>
              </a:br>
              <a:r>
                <a:rPr lang="en-US" sz="1200" u="sng" dirty="0">
                  <a:latin typeface="Aharoni" pitchFamily="2" charset="-79"/>
                  <a:cs typeface="Aharoni" pitchFamily="2" charset="-79"/>
                  <a:hlinkClick r:id="rId2"/>
                </a:rPr>
                <a:t>https://daytonwrightafcea.wildapricot.org/</a:t>
              </a:r>
              <a:br>
                <a:rPr lang="en-US" sz="1200" dirty="0">
                  <a:latin typeface="Aharoni" pitchFamily="2" charset="-79"/>
                  <a:cs typeface="Aharoni" pitchFamily="2" charset="-79"/>
                </a:rPr>
              </a:br>
              <a:br>
                <a:rPr lang="en-US" sz="1200" dirty="0">
                  <a:latin typeface="Aharoni" pitchFamily="2" charset="-79"/>
                  <a:cs typeface="Aharoni" pitchFamily="2" charset="-79"/>
                </a:rPr>
              </a:br>
              <a:endParaRPr lang="en-US" sz="1200" dirty="0">
                <a:latin typeface="Aharoni" pitchFamily="2" charset="-79"/>
                <a:cs typeface="Aharoni" pitchFamily="2" charset="-79"/>
              </a:endParaRPr>
            </a:p>
          </p:txBody>
        </p:sp>
        <p:sp>
          <p:nvSpPr>
            <p:cNvPr id="26" name="TextBox 25"/>
            <p:cNvSpPr txBox="1"/>
            <p:nvPr/>
          </p:nvSpPr>
          <p:spPr>
            <a:xfrm>
              <a:off x="-1" y="6011237"/>
              <a:ext cx="4335517" cy="646331"/>
            </a:xfrm>
            <a:prstGeom prst="rect">
              <a:avLst/>
            </a:prstGeom>
            <a:noFill/>
          </p:spPr>
          <p:txBody>
            <a:bodyPr wrap="square" rtlCol="0">
              <a:spAutoFit/>
            </a:bodyPr>
            <a:lstStyle/>
            <a:p>
              <a:r>
                <a:rPr lang="en-US" sz="1200" dirty="0">
                  <a:latin typeface="Aharoni" pitchFamily="2" charset="-79"/>
                  <a:cs typeface="Aharoni" pitchFamily="2" charset="-79"/>
                </a:rPr>
                <a:t>Facebook  @DWAFCEA</a:t>
              </a:r>
              <a:br>
                <a:rPr lang="en-US" sz="1200" dirty="0">
                  <a:latin typeface="Aharoni" pitchFamily="2" charset="-79"/>
                  <a:cs typeface="Aharoni" pitchFamily="2" charset="-79"/>
                </a:rPr>
              </a:br>
              <a:r>
                <a:rPr lang="en-US" sz="1200" dirty="0">
                  <a:latin typeface="Aharoni" pitchFamily="2" charset="-79"/>
                  <a:cs typeface="Aharoni" pitchFamily="2" charset="-79"/>
                </a:rPr>
                <a:t>Twitter  dayton-wright afcea@DWAFCEA</a:t>
              </a:r>
            </a:p>
            <a:p>
              <a:r>
                <a:rPr lang="en-US" sz="1200" dirty="0">
                  <a:latin typeface="Aharoni" pitchFamily="2" charset="-79"/>
                  <a:cs typeface="Aharoni" pitchFamily="2" charset="-79"/>
                </a:rPr>
                <a:t>LinkedIn Dayton-Wright Chapter of AFCEA International</a:t>
              </a:r>
            </a:p>
          </p:txBody>
        </p:sp>
      </p:grpSp>
      <p:pic>
        <p:nvPicPr>
          <p:cNvPr id="14" name="Picture 13" descr="FTI logo color transparent.png"/>
          <p:cNvPicPr>
            <a:picLocks noChangeAspect="1"/>
          </p:cNvPicPr>
          <p:nvPr/>
        </p:nvPicPr>
        <p:blipFill>
          <a:blip r:embed="rId3" cstate="print"/>
          <a:stretch>
            <a:fillRect/>
          </a:stretch>
        </p:blipFill>
        <p:spPr>
          <a:xfrm>
            <a:off x="959424" y="2659795"/>
            <a:ext cx="1641890" cy="1250458"/>
          </a:xfrm>
          <a:prstGeom prst="rect">
            <a:avLst/>
          </a:prstGeom>
        </p:spPr>
      </p:pic>
      <p:pic>
        <p:nvPicPr>
          <p:cNvPr id="4" name="Picture 3">
            <a:extLst>
              <a:ext uri="{FF2B5EF4-FFF2-40B4-BE49-F238E27FC236}">
                <a16:creationId xmlns:a16="http://schemas.microsoft.com/office/drawing/2014/main" id="{196771D8-64D4-45FC-89EB-CB7F166E3298}"/>
              </a:ext>
            </a:extLst>
          </p:cNvPr>
          <p:cNvPicPr>
            <a:picLocks noChangeAspect="1"/>
          </p:cNvPicPr>
          <p:nvPr/>
        </p:nvPicPr>
        <p:blipFill>
          <a:blip r:embed="rId4"/>
          <a:stretch>
            <a:fillRect/>
          </a:stretch>
        </p:blipFill>
        <p:spPr>
          <a:xfrm>
            <a:off x="5223050" y="5211486"/>
            <a:ext cx="2197442" cy="799751"/>
          </a:xfrm>
          <a:prstGeom prst="rect">
            <a:avLst/>
          </a:prstGeom>
        </p:spPr>
      </p:pic>
      <p:sp>
        <p:nvSpPr>
          <p:cNvPr id="5" name="TextBox 4">
            <a:extLst>
              <a:ext uri="{FF2B5EF4-FFF2-40B4-BE49-F238E27FC236}">
                <a16:creationId xmlns:a16="http://schemas.microsoft.com/office/drawing/2014/main" id="{1EB46801-CF9A-4724-8063-9A46F0DD7642}"/>
              </a:ext>
            </a:extLst>
          </p:cNvPr>
          <p:cNvSpPr txBox="1"/>
          <p:nvPr/>
        </p:nvSpPr>
        <p:spPr>
          <a:xfrm>
            <a:off x="1391311" y="5346821"/>
            <a:ext cx="2868093" cy="461665"/>
          </a:xfrm>
          <a:prstGeom prst="rect">
            <a:avLst/>
          </a:prstGeom>
          <a:noFill/>
        </p:spPr>
        <p:txBody>
          <a:bodyPr wrap="none" rtlCol="0">
            <a:spAutoFit/>
          </a:bodyPr>
          <a:lstStyle/>
          <a:p>
            <a:r>
              <a:rPr lang="en-US" sz="2400" b="1" dirty="0"/>
              <a:t>Program Sponsor </a:t>
            </a:r>
          </a:p>
        </p:txBody>
      </p:sp>
      <p:pic>
        <p:nvPicPr>
          <p:cNvPr id="6" name="Picture 5">
            <a:extLst>
              <a:ext uri="{FF2B5EF4-FFF2-40B4-BE49-F238E27FC236}">
                <a16:creationId xmlns:a16="http://schemas.microsoft.com/office/drawing/2014/main" id="{0E3341E3-BF6F-452C-A6A3-DE59E55F1072}"/>
              </a:ext>
            </a:extLst>
          </p:cNvPr>
          <p:cNvPicPr>
            <a:picLocks noChangeAspect="1"/>
          </p:cNvPicPr>
          <p:nvPr/>
        </p:nvPicPr>
        <p:blipFill>
          <a:blip r:embed="rId5"/>
          <a:stretch>
            <a:fillRect/>
          </a:stretch>
        </p:blipFill>
        <p:spPr>
          <a:xfrm>
            <a:off x="5684845" y="2619939"/>
            <a:ext cx="2651990" cy="1591194"/>
          </a:xfrm>
          <a:prstGeom prst="rect">
            <a:avLst/>
          </a:prstGeom>
        </p:spPr>
      </p:pic>
      <p:pic>
        <p:nvPicPr>
          <p:cNvPr id="16" name="Picture 4">
            <a:extLst>
              <a:ext uri="{FF2B5EF4-FFF2-40B4-BE49-F238E27FC236}">
                <a16:creationId xmlns:a16="http://schemas.microsoft.com/office/drawing/2014/main" id="{4E071895-5639-435B-9BE5-85ACA0F4B0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113" y="1364438"/>
            <a:ext cx="2281777" cy="14220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5020BB5B-94E1-4FCF-A598-1BA88C53F7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3050" y="1419962"/>
            <a:ext cx="1517384" cy="13944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extLst>
              <a:ext uri="{FF2B5EF4-FFF2-40B4-BE49-F238E27FC236}">
                <a16:creationId xmlns:a16="http://schemas.microsoft.com/office/drawing/2014/main" id="{4EFC2604-47A0-4CA7-9B03-B7C932E360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8007" y="4016616"/>
            <a:ext cx="2865539" cy="77309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preview">
            <a:extLst>
              <a:ext uri="{FF2B5EF4-FFF2-40B4-BE49-F238E27FC236}">
                <a16:creationId xmlns:a16="http://schemas.microsoft.com/office/drawing/2014/main" id="{6AF63A07-30C9-4C64-8682-65306D4807A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244" y="4079545"/>
            <a:ext cx="2865539" cy="8551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FCD59A-C7B0-4FDE-AC33-1F9ABC760B3A}"/>
              </a:ext>
            </a:extLst>
          </p:cNvPr>
          <p:cNvPicPr>
            <a:picLocks noChangeAspect="1"/>
          </p:cNvPicPr>
          <p:nvPr/>
        </p:nvPicPr>
        <p:blipFill>
          <a:blip r:embed="rId10"/>
          <a:stretch>
            <a:fillRect/>
          </a:stretch>
        </p:blipFill>
        <p:spPr>
          <a:xfrm>
            <a:off x="3429000" y="3115597"/>
            <a:ext cx="2286000" cy="626806"/>
          </a:xfrm>
          <a:prstGeom prst="rect">
            <a:avLst/>
          </a:prstGeom>
        </p:spPr>
      </p:pic>
    </p:spTree>
    <p:extLst>
      <p:ext uri="{BB962C8B-B14F-4D97-AF65-F5344CB8AC3E}">
        <p14:creationId xmlns:p14="http://schemas.microsoft.com/office/powerpoint/2010/main" val="2235248779"/>
      </p:ext>
    </p:extLst>
  </p:cSld>
  <p:clrMapOvr>
    <a:masterClrMapping/>
  </p:clrMapOvr>
  <p:transition advClick="0" advTm="844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6EF0-B679-4E0C-AB0F-F0CE64D40F6A}"/>
              </a:ext>
            </a:extLst>
          </p:cNvPr>
          <p:cNvSpPr>
            <a:spLocks noGrp="1"/>
          </p:cNvSpPr>
          <p:nvPr>
            <p:ph type="title"/>
          </p:nvPr>
        </p:nvSpPr>
        <p:spPr>
          <a:xfrm>
            <a:off x="685799" y="732148"/>
            <a:ext cx="7772400" cy="1143000"/>
          </a:xfrm>
        </p:spPr>
        <p:txBody>
          <a:bodyPr/>
          <a:lstStyle/>
          <a:p>
            <a:r>
              <a:rPr lang="en-US" sz="4000" dirty="0"/>
              <a:t>Get Noticed </a:t>
            </a:r>
            <a:br>
              <a:rPr lang="en-US" sz="4000" dirty="0"/>
            </a:br>
            <a:r>
              <a:rPr lang="en-US" sz="4000" dirty="0"/>
              <a:t>Annual Sponsor Levels for 2020</a:t>
            </a:r>
          </a:p>
        </p:txBody>
      </p:sp>
      <p:sp>
        <p:nvSpPr>
          <p:cNvPr id="3" name="Content Placeholder 2">
            <a:extLst>
              <a:ext uri="{FF2B5EF4-FFF2-40B4-BE49-F238E27FC236}">
                <a16:creationId xmlns:a16="http://schemas.microsoft.com/office/drawing/2014/main" id="{BC01B065-D48A-473D-84D9-50E56D8686B3}"/>
              </a:ext>
            </a:extLst>
          </p:cNvPr>
          <p:cNvSpPr>
            <a:spLocks noGrp="1"/>
          </p:cNvSpPr>
          <p:nvPr>
            <p:ph idx="1"/>
          </p:nvPr>
        </p:nvSpPr>
        <p:spPr>
          <a:xfrm>
            <a:off x="326570" y="2049319"/>
            <a:ext cx="8657099" cy="4467595"/>
          </a:xfrm>
        </p:spPr>
        <p:txBody>
          <a:bodyPr/>
          <a:lstStyle/>
          <a:p>
            <a:pPr marL="0" indent="0">
              <a:buNone/>
            </a:pPr>
            <a:r>
              <a:rPr lang="en-US" dirty="0"/>
              <a:t>Annual Diamond Sponsor         $6,000   5 3</a:t>
            </a:r>
          </a:p>
          <a:p>
            <a:pPr marL="0" indent="0">
              <a:buNone/>
            </a:pPr>
            <a:r>
              <a:rPr lang="en-US" dirty="0"/>
              <a:t>Annual Ruby Sponsor 	         $4,000  10 9</a:t>
            </a:r>
          </a:p>
          <a:p>
            <a:pPr marL="0" indent="0">
              <a:buNone/>
            </a:pPr>
            <a:r>
              <a:rPr lang="en-US" dirty="0"/>
              <a:t>Annual Sapphire Sponsor         $2,000  20 18</a:t>
            </a:r>
          </a:p>
          <a:p>
            <a:pPr lvl="1">
              <a:buFont typeface="Wingdings" panose="05000000000000000000" pitchFamily="2" charset="2"/>
              <a:buChar char="Ø"/>
            </a:pPr>
            <a:r>
              <a:rPr lang="en-US" sz="2400" dirty="0"/>
              <a:t>Corporate Table at Luncheons </a:t>
            </a:r>
          </a:p>
          <a:p>
            <a:pPr lvl="1">
              <a:buFont typeface="Wingdings" panose="05000000000000000000" pitchFamily="2" charset="2"/>
              <a:buChar char="Ø"/>
            </a:pPr>
            <a:r>
              <a:rPr lang="en-US" sz="2400" dirty="0"/>
              <a:t>Golf Tournament Tickets</a:t>
            </a:r>
          </a:p>
          <a:p>
            <a:pPr lvl="1">
              <a:buFont typeface="Wingdings" panose="05000000000000000000" pitchFamily="2" charset="2"/>
              <a:buChar char="Ø"/>
            </a:pPr>
            <a:r>
              <a:rPr lang="en-US" sz="2400" dirty="0"/>
              <a:t>Table &amp; Tickets to the Wright IT Summit </a:t>
            </a:r>
          </a:p>
          <a:p>
            <a:pPr lvl="1">
              <a:buFont typeface="Wingdings" panose="05000000000000000000" pitchFamily="2" charset="2"/>
              <a:buChar char="Ø"/>
            </a:pPr>
            <a:r>
              <a:rPr lang="en-US" sz="2400" dirty="0"/>
              <a:t>Tickets to Casino Night </a:t>
            </a:r>
          </a:p>
          <a:p>
            <a:pPr lvl="1">
              <a:buFont typeface="Wingdings" panose="05000000000000000000" pitchFamily="2" charset="2"/>
              <a:buChar char="Ø"/>
            </a:pPr>
            <a:r>
              <a:rPr lang="en-US" sz="2400" dirty="0"/>
              <a:t>Recognition at DWAFCEA Events website &amp; Advertising </a:t>
            </a:r>
          </a:p>
          <a:p>
            <a:pPr marL="0" indent="0">
              <a:buNone/>
            </a:pPr>
            <a:r>
              <a:rPr lang="en-US" sz="2400" dirty="0">
                <a:latin typeface="Aharoni" pitchFamily="2" charset="-79"/>
                <a:cs typeface="Aharoni" pitchFamily="2" charset="-79"/>
              </a:rPr>
              <a:t>dwafcea.org   </a:t>
            </a:r>
            <a:r>
              <a:rPr lang="en-US" sz="2400" u="sng" dirty="0">
                <a:latin typeface="Aharoni" pitchFamily="2" charset="-79"/>
                <a:cs typeface="Aharoni" pitchFamily="2" charset="-79"/>
                <a:hlinkClick r:id="rId2"/>
              </a:rPr>
              <a:t>https://daytonwrightafcea.wildapricot.org/</a:t>
            </a:r>
            <a:br>
              <a:rPr lang="en-US" sz="2400" dirty="0">
                <a:latin typeface="Aharoni" pitchFamily="2" charset="-79"/>
                <a:cs typeface="Aharoni" pitchFamily="2" charset="-79"/>
              </a:rPr>
            </a:br>
            <a:br>
              <a:rPr lang="en-US" sz="2400" dirty="0">
                <a:latin typeface="Aharoni" pitchFamily="2" charset="-79"/>
                <a:cs typeface="Aharoni" pitchFamily="2" charset="-79"/>
              </a:rPr>
            </a:br>
            <a:endParaRPr lang="en-US" sz="2400" dirty="0">
              <a:latin typeface="Aharoni" pitchFamily="2" charset="-79"/>
              <a:cs typeface="Aharoni" pitchFamily="2" charset="-79"/>
            </a:endParaRPr>
          </a:p>
          <a:p>
            <a:pPr marL="0" indent="0">
              <a:buNone/>
            </a:pPr>
            <a:endParaRPr lang="en-US" sz="2400" dirty="0"/>
          </a:p>
        </p:txBody>
      </p:sp>
      <p:cxnSp>
        <p:nvCxnSpPr>
          <p:cNvPr id="5" name="Straight Connector 4">
            <a:extLst>
              <a:ext uri="{FF2B5EF4-FFF2-40B4-BE49-F238E27FC236}">
                <a16:creationId xmlns:a16="http://schemas.microsoft.com/office/drawing/2014/main" id="{CDF0CCB7-793D-4171-8435-F1DE8D6DA421}"/>
              </a:ext>
            </a:extLst>
          </p:cNvPr>
          <p:cNvCxnSpPr>
            <a:cxnSpLocks/>
          </p:cNvCxnSpPr>
          <p:nvPr/>
        </p:nvCxnSpPr>
        <p:spPr bwMode="auto">
          <a:xfrm flipH="1">
            <a:off x="7593874" y="2185852"/>
            <a:ext cx="261258" cy="330926"/>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6751127F-EEB4-486E-94DF-41C950A86A2E}"/>
              </a:ext>
            </a:extLst>
          </p:cNvPr>
          <p:cNvCxnSpPr/>
          <p:nvPr/>
        </p:nvCxnSpPr>
        <p:spPr bwMode="auto">
          <a:xfrm flipH="1">
            <a:off x="7498080" y="2764874"/>
            <a:ext cx="357052" cy="357051"/>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54B62723-0FCF-4C63-A5D7-EAB69894039A}"/>
              </a:ext>
            </a:extLst>
          </p:cNvPr>
          <p:cNvCxnSpPr/>
          <p:nvPr/>
        </p:nvCxnSpPr>
        <p:spPr bwMode="auto">
          <a:xfrm flipH="1">
            <a:off x="7428412" y="3370021"/>
            <a:ext cx="496388" cy="322218"/>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73126084"/>
      </p:ext>
    </p:extLst>
  </p:cSld>
  <p:clrMapOvr>
    <a:masterClrMapping/>
  </p:clrMapOvr>
  <p:transition advClick="0" advTm="10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1B242-5665-425B-8CF7-8DB7CF237172}"/>
              </a:ext>
            </a:extLst>
          </p:cNvPr>
          <p:cNvSpPr>
            <a:spLocks noGrp="1"/>
          </p:cNvSpPr>
          <p:nvPr>
            <p:ph type="title"/>
          </p:nvPr>
        </p:nvSpPr>
        <p:spPr>
          <a:xfrm>
            <a:off x="685800" y="696687"/>
            <a:ext cx="7772400" cy="1143000"/>
          </a:xfrm>
        </p:spPr>
        <p:txBody>
          <a:bodyPr/>
          <a:lstStyle/>
          <a:p>
            <a:r>
              <a:rPr lang="en-US" sz="4000" dirty="0"/>
              <a:t>New Members February</a:t>
            </a:r>
          </a:p>
        </p:txBody>
      </p:sp>
      <p:sp>
        <p:nvSpPr>
          <p:cNvPr id="3" name="Content Placeholder 2">
            <a:extLst>
              <a:ext uri="{FF2B5EF4-FFF2-40B4-BE49-F238E27FC236}">
                <a16:creationId xmlns:a16="http://schemas.microsoft.com/office/drawing/2014/main" id="{B95065A8-8173-48C0-878D-5113D8A9E0DD}"/>
              </a:ext>
            </a:extLst>
          </p:cNvPr>
          <p:cNvSpPr>
            <a:spLocks noGrp="1"/>
          </p:cNvSpPr>
          <p:nvPr>
            <p:ph sz="half" idx="1"/>
          </p:nvPr>
        </p:nvSpPr>
        <p:spPr>
          <a:xfrm>
            <a:off x="2836092" y="2046513"/>
            <a:ext cx="4459514" cy="4114800"/>
          </a:xfrm>
        </p:spPr>
        <p:txBody>
          <a:bodyPr/>
          <a:lstStyle/>
          <a:p>
            <a:r>
              <a:rPr lang="en-US" sz="3200" dirty="0"/>
              <a:t>Kyle Alcorn</a:t>
            </a:r>
          </a:p>
          <a:p>
            <a:r>
              <a:rPr lang="en-US" sz="3200" dirty="0"/>
              <a:t>Meghann Hausmann</a:t>
            </a:r>
          </a:p>
          <a:p>
            <a:r>
              <a:rPr lang="en-US" sz="3200" dirty="0"/>
              <a:t>James Moots</a:t>
            </a:r>
          </a:p>
          <a:p>
            <a:r>
              <a:rPr lang="en-US" sz="3200" dirty="0" err="1"/>
              <a:t>Jatin</a:t>
            </a:r>
            <a:r>
              <a:rPr lang="en-US" sz="3200" dirty="0"/>
              <a:t> Singh</a:t>
            </a:r>
          </a:p>
          <a:p>
            <a:r>
              <a:rPr lang="en-US" sz="3200" dirty="0"/>
              <a:t>William </a:t>
            </a:r>
            <a:r>
              <a:rPr lang="en-US" sz="3200" dirty="0" err="1"/>
              <a:t>Widziszewski</a:t>
            </a:r>
            <a:endParaRPr lang="en-US" sz="3200" dirty="0"/>
          </a:p>
        </p:txBody>
      </p:sp>
    </p:spTree>
    <p:extLst>
      <p:ext uri="{BB962C8B-B14F-4D97-AF65-F5344CB8AC3E}">
        <p14:creationId xmlns:p14="http://schemas.microsoft.com/office/powerpoint/2010/main" val="3792924990"/>
      </p:ext>
    </p:extLst>
  </p:cSld>
  <p:clrMapOvr>
    <a:masterClrMapping/>
  </p:clrMapOvr>
  <p:transition advClick="0" advTm="10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1B242-5665-425B-8CF7-8DB7CF237172}"/>
              </a:ext>
            </a:extLst>
          </p:cNvPr>
          <p:cNvSpPr>
            <a:spLocks noGrp="1"/>
          </p:cNvSpPr>
          <p:nvPr>
            <p:ph type="title"/>
          </p:nvPr>
        </p:nvSpPr>
        <p:spPr>
          <a:xfrm>
            <a:off x="685800" y="696687"/>
            <a:ext cx="7772400" cy="827313"/>
          </a:xfrm>
        </p:spPr>
        <p:txBody>
          <a:bodyPr/>
          <a:lstStyle/>
          <a:p>
            <a:r>
              <a:rPr lang="en-US" sz="4000" dirty="0"/>
              <a:t>Renewing Members February</a:t>
            </a:r>
          </a:p>
        </p:txBody>
      </p:sp>
      <p:sp>
        <p:nvSpPr>
          <p:cNvPr id="3" name="Content Placeholder 2">
            <a:extLst>
              <a:ext uri="{FF2B5EF4-FFF2-40B4-BE49-F238E27FC236}">
                <a16:creationId xmlns:a16="http://schemas.microsoft.com/office/drawing/2014/main" id="{B95065A8-8173-48C0-878D-5113D8A9E0DD}"/>
              </a:ext>
            </a:extLst>
          </p:cNvPr>
          <p:cNvSpPr>
            <a:spLocks noGrp="1"/>
          </p:cNvSpPr>
          <p:nvPr>
            <p:ph sz="half" idx="1"/>
          </p:nvPr>
        </p:nvSpPr>
        <p:spPr>
          <a:xfrm>
            <a:off x="381000" y="1615440"/>
            <a:ext cx="4459514" cy="4114800"/>
          </a:xfrm>
        </p:spPr>
        <p:txBody>
          <a:bodyPr/>
          <a:lstStyle/>
          <a:p>
            <a:r>
              <a:rPr lang="en-US" sz="2800" dirty="0"/>
              <a:t>McKenzie </a:t>
            </a:r>
            <a:r>
              <a:rPr lang="en-US" sz="2800" dirty="0" err="1"/>
              <a:t>Beaty</a:t>
            </a:r>
            <a:endParaRPr lang="en-US" sz="2800" dirty="0"/>
          </a:p>
          <a:p>
            <a:r>
              <a:rPr lang="en-US" dirty="0"/>
              <a:t>Teresa Crawford</a:t>
            </a:r>
          </a:p>
          <a:p>
            <a:r>
              <a:rPr lang="en-US" sz="2800" dirty="0"/>
              <a:t>Adam Crouch</a:t>
            </a:r>
          </a:p>
          <a:p>
            <a:r>
              <a:rPr lang="en-US" dirty="0"/>
              <a:t>Chris Evans</a:t>
            </a:r>
          </a:p>
          <a:p>
            <a:r>
              <a:rPr lang="en-US" sz="2800" dirty="0"/>
              <a:t>CDR (ret) Richard Fields </a:t>
            </a:r>
          </a:p>
          <a:p>
            <a:r>
              <a:rPr lang="en-US" dirty="0"/>
              <a:t>Mike Gilkey</a:t>
            </a:r>
          </a:p>
          <a:p>
            <a:r>
              <a:rPr lang="en-US" dirty="0"/>
              <a:t>Veronica Gilmore</a:t>
            </a:r>
          </a:p>
          <a:p>
            <a:r>
              <a:rPr lang="en-US" sz="2800" dirty="0"/>
              <a:t>John </a:t>
            </a:r>
            <a:r>
              <a:rPr lang="en-US" sz="2800" dirty="0" err="1"/>
              <a:t>Griffo</a:t>
            </a:r>
            <a:endParaRPr lang="en-US" sz="2800" dirty="0"/>
          </a:p>
          <a:p>
            <a:r>
              <a:rPr lang="en-US" dirty="0"/>
              <a:t>Brian Hale </a:t>
            </a:r>
          </a:p>
        </p:txBody>
      </p:sp>
      <p:sp>
        <p:nvSpPr>
          <p:cNvPr id="4" name="Content Placeholder 3">
            <a:extLst>
              <a:ext uri="{FF2B5EF4-FFF2-40B4-BE49-F238E27FC236}">
                <a16:creationId xmlns:a16="http://schemas.microsoft.com/office/drawing/2014/main" id="{03A9D156-D138-4A5C-83B9-7C6A7AC034BE}"/>
              </a:ext>
            </a:extLst>
          </p:cNvPr>
          <p:cNvSpPr>
            <a:spLocks noGrp="1"/>
          </p:cNvSpPr>
          <p:nvPr>
            <p:ph sz="half" idx="2"/>
          </p:nvPr>
        </p:nvSpPr>
        <p:spPr>
          <a:xfrm>
            <a:off x="4744357" y="1615440"/>
            <a:ext cx="4138386" cy="4114800"/>
          </a:xfrm>
        </p:spPr>
        <p:txBody>
          <a:bodyPr/>
          <a:lstStyle/>
          <a:p>
            <a:r>
              <a:rPr lang="en-US" dirty="0"/>
              <a:t>Andy Higgins</a:t>
            </a:r>
          </a:p>
          <a:p>
            <a:r>
              <a:rPr lang="en-US" dirty="0"/>
              <a:t>John </a:t>
            </a:r>
            <a:r>
              <a:rPr lang="en-US" dirty="0" err="1"/>
              <a:t>Jannazo</a:t>
            </a:r>
            <a:endParaRPr lang="en-US" dirty="0"/>
          </a:p>
          <a:p>
            <a:r>
              <a:rPr lang="en-US" dirty="0"/>
              <a:t>PO (USN) Kyle </a:t>
            </a:r>
            <a:r>
              <a:rPr lang="en-US" dirty="0" err="1"/>
              <a:t>Labombarbe</a:t>
            </a:r>
            <a:endParaRPr lang="en-US" dirty="0"/>
          </a:p>
          <a:p>
            <a:r>
              <a:rPr lang="en-US" dirty="0"/>
              <a:t>Craig </a:t>
            </a:r>
            <a:r>
              <a:rPr lang="en-US" dirty="0" err="1"/>
              <a:t>Leiby</a:t>
            </a:r>
            <a:endParaRPr lang="en-US" dirty="0"/>
          </a:p>
          <a:p>
            <a:r>
              <a:rPr lang="en-US" dirty="0"/>
              <a:t>Michelle Nixon</a:t>
            </a:r>
          </a:p>
          <a:p>
            <a:r>
              <a:rPr lang="en-US" dirty="0"/>
              <a:t>Dr. Michael </a:t>
            </a:r>
            <a:r>
              <a:rPr lang="en-US" dirty="0" err="1"/>
              <a:t>Radomsky</a:t>
            </a:r>
            <a:endParaRPr lang="en-US" dirty="0"/>
          </a:p>
          <a:p>
            <a:r>
              <a:rPr lang="en-US" dirty="0"/>
              <a:t>Vijay </a:t>
            </a:r>
            <a:r>
              <a:rPr lang="en-US" dirty="0" err="1"/>
              <a:t>Sabbineni</a:t>
            </a:r>
            <a:endParaRPr lang="en-US" dirty="0"/>
          </a:p>
          <a:p>
            <a:r>
              <a:rPr lang="en-US" dirty="0"/>
              <a:t>Yvonne Vermillion</a:t>
            </a:r>
          </a:p>
        </p:txBody>
      </p:sp>
    </p:spTree>
    <p:extLst>
      <p:ext uri="{BB962C8B-B14F-4D97-AF65-F5344CB8AC3E}">
        <p14:creationId xmlns:p14="http://schemas.microsoft.com/office/powerpoint/2010/main" val="3562769866"/>
      </p:ext>
    </p:extLst>
  </p:cSld>
  <p:clrMapOvr>
    <a:masterClrMapping/>
  </p:clrMapOvr>
  <p:transition advClick="0" advTm="10000">
    <p:fade/>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F7CDE26A32EF4FB837FC60CD98184D" ma:contentTypeVersion="12" ma:contentTypeDescription="Create a new document." ma:contentTypeScope="" ma:versionID="ffc3bc4618c9a5b4c58b3bf6e1a0a66d">
  <xsd:schema xmlns:xsd="http://www.w3.org/2001/XMLSchema" xmlns:xs="http://www.w3.org/2001/XMLSchema" xmlns:p="http://schemas.microsoft.com/office/2006/metadata/properties" xmlns:ns3="395ec4b3-1325-46f4-b5f1-37140214e13f" xmlns:ns4="a06b6e7a-a217-44aa-90e5-bffc43872122" targetNamespace="http://schemas.microsoft.com/office/2006/metadata/properties" ma:root="true" ma:fieldsID="9380636a98a4c2a2e295b2fd35c4705c" ns3:_="" ns4:_="">
    <xsd:import namespace="395ec4b3-1325-46f4-b5f1-37140214e13f"/>
    <xsd:import namespace="a06b6e7a-a217-44aa-90e5-bffc43872122"/>
    <xsd:element name="properties">
      <xsd:complexType>
        <xsd:sequence>
          <xsd:element name="documentManagement">
            <xsd:complexType>
              <xsd:all>
                <xsd:element ref="ns3:SharedWithUser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ec4b3-1325-46f4-b5f1-37140214e13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6b6e7a-a217-44aa-90e5-bffc4387212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D63903-225E-446C-A9EC-AEDA72DCE1E8}">
  <ds:schemaRefs>
    <ds:schemaRef ds:uri="http://purl.org/dc/elements/1.1/"/>
    <ds:schemaRef ds:uri="http://schemas.microsoft.com/office/2006/metadata/properties"/>
    <ds:schemaRef ds:uri="395ec4b3-1325-46f4-b5f1-37140214e13f"/>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a06b6e7a-a217-44aa-90e5-bffc43872122"/>
    <ds:schemaRef ds:uri="http://www.w3.org/XML/1998/namespace"/>
  </ds:schemaRefs>
</ds:datastoreItem>
</file>

<file path=customXml/itemProps2.xml><?xml version="1.0" encoding="utf-8"?>
<ds:datastoreItem xmlns:ds="http://schemas.openxmlformats.org/officeDocument/2006/customXml" ds:itemID="{87762E31-86D3-48BB-83A4-58DDF7F679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5ec4b3-1325-46f4-b5f1-37140214e13f"/>
    <ds:schemaRef ds:uri="a06b6e7a-a217-44aa-90e5-bffc438721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8BD2F8-08A1-4719-90B0-4F84800BDF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18557</TotalTime>
  <Words>599</Words>
  <Application>Microsoft Office PowerPoint</Application>
  <PresentationFormat>On-screen Show (4:3)</PresentationFormat>
  <Paragraphs>220</Paragraphs>
  <Slides>18</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Aharoni</vt:lpstr>
      <vt:lpstr>Arial</vt:lpstr>
      <vt:lpstr>Calibri</vt:lpstr>
      <vt:lpstr>Calibri Light</vt:lpstr>
      <vt:lpstr>Tahoma</vt:lpstr>
      <vt:lpstr>Wingdings</vt:lpstr>
      <vt:lpstr>Blank Presentation</vt:lpstr>
      <vt:lpstr>1_Blank Presentation</vt:lpstr>
      <vt:lpstr>PowerPoint Presentation</vt:lpstr>
      <vt:lpstr>   Today’s Featured Guests   </vt:lpstr>
      <vt:lpstr>Diamond Sponsors</vt:lpstr>
      <vt:lpstr>Ruby Sponsors</vt:lpstr>
      <vt:lpstr> Sapphire Sponsors</vt:lpstr>
      <vt:lpstr>Luncheon Table Sponsors </vt:lpstr>
      <vt:lpstr>Get Noticed  Annual Sponsor Levels for 2020</vt:lpstr>
      <vt:lpstr>New Members February</vt:lpstr>
      <vt:lpstr>Renewing Members February</vt:lpstr>
      <vt:lpstr>New/Renewing Corporate Members</vt:lpstr>
      <vt:lpstr>Education News </vt:lpstr>
      <vt:lpstr>Community News</vt:lpstr>
      <vt:lpstr>New Event in Dayton! </vt:lpstr>
      <vt:lpstr>Upcoming AFCEA Events</vt:lpstr>
      <vt:lpstr>PowerPoint Presentation</vt:lpstr>
      <vt:lpstr>Volunteers Needed </vt:lpstr>
      <vt:lpstr>Check your email address! Renew Your Membership  www.afcea.org/membership   </vt:lpstr>
      <vt:lpstr>PowerPoint Presentation</vt:lpstr>
    </vt:vector>
  </TitlesOfParts>
  <Company>Gartner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Luncheon</dc:title>
  <dc:creator>Ahlers,Brent</dc:creator>
  <cp:lastModifiedBy>David Dodds</cp:lastModifiedBy>
  <cp:revision>268</cp:revision>
  <dcterms:created xsi:type="dcterms:W3CDTF">2016-05-19T00:36:35Z</dcterms:created>
  <dcterms:modified xsi:type="dcterms:W3CDTF">2020-02-20T13:14:14Z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0x01010030F7CDE26A32EF4FB837FC60CD98184D</vt:lpwstr>
  </property>
</Properties>
</file>